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8864600"/>
  <p:notesSz cx="7772400" cy="8864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748026"/>
            <a:ext cx="6606540" cy="18615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1E1E1E"/>
                </a:solidFill>
                <a:latin typeface="Myriad Pro"/>
                <a:cs typeface="Myriad Pr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964176"/>
            <a:ext cx="5440680" cy="221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1E1E1E"/>
                </a:solidFill>
                <a:latin typeface="Myriad Pro"/>
                <a:cs typeface="Myriad Pr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1E1E1E"/>
                </a:solidFill>
                <a:latin typeface="Myriad Pro"/>
                <a:cs typeface="Myriad Pr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038858"/>
            <a:ext cx="3380994" cy="5850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038858"/>
            <a:ext cx="3380994" cy="5850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1E1E1E"/>
                </a:solidFill>
                <a:latin typeface="Myriad Pro"/>
                <a:cs typeface="Myriad Pr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7848600"/>
          </a:xfrm>
          <a:custGeom>
            <a:avLst/>
            <a:gdLst/>
            <a:ahLst/>
            <a:cxnLst/>
            <a:rect l="l" t="t" r="r" b="b"/>
            <a:pathLst>
              <a:path w="7772400" h="7848600">
                <a:moveTo>
                  <a:pt x="0" y="7848600"/>
                </a:moveTo>
                <a:lnTo>
                  <a:pt x="7772400" y="7848600"/>
                </a:lnTo>
                <a:lnTo>
                  <a:pt x="7772400" y="0"/>
                </a:lnTo>
                <a:lnTo>
                  <a:pt x="0" y="0"/>
                </a:lnTo>
                <a:lnTo>
                  <a:pt x="0" y="784860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2182965"/>
            <a:ext cx="3606800" cy="4011929"/>
          </a:xfrm>
          <a:custGeom>
            <a:avLst/>
            <a:gdLst/>
            <a:ahLst/>
            <a:cxnLst/>
            <a:rect l="l" t="t" r="r" b="b"/>
            <a:pathLst>
              <a:path w="3606800" h="4011929">
                <a:moveTo>
                  <a:pt x="1600663" y="0"/>
                </a:moveTo>
                <a:lnTo>
                  <a:pt x="1585738" y="2902"/>
                </a:lnTo>
                <a:lnTo>
                  <a:pt x="1572623" y="11610"/>
                </a:lnTo>
                <a:lnTo>
                  <a:pt x="0" y="1584202"/>
                </a:lnTo>
                <a:lnTo>
                  <a:pt x="0" y="2427160"/>
                </a:lnTo>
                <a:lnTo>
                  <a:pt x="1572623" y="3999753"/>
                </a:lnTo>
                <a:lnTo>
                  <a:pt x="1585738" y="4008468"/>
                </a:lnTo>
                <a:lnTo>
                  <a:pt x="1600646" y="4011371"/>
                </a:lnTo>
                <a:lnTo>
                  <a:pt x="1615583" y="4008468"/>
                </a:lnTo>
                <a:lnTo>
                  <a:pt x="1628706" y="3999753"/>
                </a:lnTo>
                <a:lnTo>
                  <a:pt x="3594742" y="2033729"/>
                </a:lnTo>
                <a:lnTo>
                  <a:pt x="3603450" y="2020606"/>
                </a:lnTo>
                <a:lnTo>
                  <a:pt x="3606353" y="2005681"/>
                </a:lnTo>
                <a:lnTo>
                  <a:pt x="3603450" y="1990756"/>
                </a:lnTo>
                <a:lnTo>
                  <a:pt x="3594742" y="1977633"/>
                </a:lnTo>
                <a:lnTo>
                  <a:pt x="1628706" y="11610"/>
                </a:lnTo>
                <a:lnTo>
                  <a:pt x="1615583" y="2902"/>
                </a:lnTo>
                <a:lnTo>
                  <a:pt x="1600663" y="0"/>
                </a:lnTo>
                <a:close/>
              </a:path>
            </a:pathLst>
          </a:custGeom>
          <a:solidFill>
            <a:srgbClr val="00D776">
              <a:alpha val="50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770423" y="1775355"/>
            <a:ext cx="5572125" cy="5572125"/>
          </a:xfrm>
          <a:custGeom>
            <a:avLst/>
            <a:gdLst/>
            <a:ahLst/>
            <a:cxnLst/>
            <a:rect l="l" t="t" r="r" b="b"/>
            <a:pathLst>
              <a:path w="5572125" h="5572125">
                <a:moveTo>
                  <a:pt x="2785870" y="0"/>
                </a:moveTo>
                <a:lnTo>
                  <a:pt x="11610" y="2757782"/>
                </a:lnTo>
                <a:lnTo>
                  <a:pt x="0" y="2785829"/>
                </a:lnTo>
                <a:lnTo>
                  <a:pt x="2902" y="2800750"/>
                </a:lnTo>
                <a:lnTo>
                  <a:pt x="11610" y="2813865"/>
                </a:lnTo>
                <a:lnTo>
                  <a:pt x="2757833" y="5560037"/>
                </a:lnTo>
                <a:lnTo>
                  <a:pt x="2770948" y="5568753"/>
                </a:lnTo>
                <a:lnTo>
                  <a:pt x="2785870" y="5571658"/>
                </a:lnTo>
                <a:lnTo>
                  <a:pt x="2800794" y="5568753"/>
                </a:lnTo>
                <a:lnTo>
                  <a:pt x="2813916" y="5560037"/>
                </a:lnTo>
                <a:lnTo>
                  <a:pt x="5560088" y="2813865"/>
                </a:lnTo>
                <a:lnTo>
                  <a:pt x="5568803" y="2800750"/>
                </a:lnTo>
                <a:lnTo>
                  <a:pt x="5571709" y="2785829"/>
                </a:lnTo>
                <a:lnTo>
                  <a:pt x="5568803" y="2770905"/>
                </a:lnTo>
                <a:lnTo>
                  <a:pt x="5560088" y="2757782"/>
                </a:lnTo>
                <a:lnTo>
                  <a:pt x="2813916" y="11610"/>
                </a:lnTo>
                <a:lnTo>
                  <a:pt x="2800794" y="2902"/>
                </a:lnTo>
                <a:lnTo>
                  <a:pt x="2785870" y="0"/>
                </a:lnTo>
                <a:close/>
              </a:path>
            </a:pathLst>
          </a:custGeom>
          <a:solidFill>
            <a:srgbClr val="009EFF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80055" y="4915890"/>
            <a:ext cx="2374671" cy="268064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781746" y="4916513"/>
            <a:ext cx="2371725" cy="1374775"/>
          </a:xfrm>
          <a:custGeom>
            <a:avLst/>
            <a:gdLst/>
            <a:ahLst/>
            <a:cxnLst/>
            <a:rect l="l" t="t" r="r" b="b"/>
            <a:pathLst>
              <a:path w="2371725" h="1374775">
                <a:moveTo>
                  <a:pt x="1207343" y="0"/>
                </a:moveTo>
                <a:lnTo>
                  <a:pt x="1156226" y="1"/>
                </a:lnTo>
                <a:lnTo>
                  <a:pt x="1105738" y="5025"/>
                </a:lnTo>
                <a:lnTo>
                  <a:pt x="1057075" y="15074"/>
                </a:lnTo>
                <a:lnTo>
                  <a:pt x="1011437" y="30146"/>
                </a:lnTo>
                <a:lnTo>
                  <a:pt x="970021" y="50240"/>
                </a:lnTo>
                <a:lnTo>
                  <a:pt x="85454" y="564298"/>
                </a:lnTo>
                <a:lnTo>
                  <a:pt x="42608" y="595707"/>
                </a:lnTo>
                <a:lnTo>
                  <a:pt x="14127" y="630801"/>
                </a:lnTo>
                <a:lnTo>
                  <a:pt x="0" y="668105"/>
                </a:lnTo>
                <a:lnTo>
                  <a:pt x="217" y="706145"/>
                </a:lnTo>
                <a:lnTo>
                  <a:pt x="14769" y="743447"/>
                </a:lnTo>
                <a:lnTo>
                  <a:pt x="43646" y="778537"/>
                </a:lnTo>
                <a:lnTo>
                  <a:pt x="86838" y="809942"/>
                </a:lnTo>
                <a:lnTo>
                  <a:pt x="977197" y="1323987"/>
                </a:lnTo>
                <a:lnTo>
                  <a:pt x="1018846" y="1344089"/>
                </a:lnTo>
                <a:lnTo>
                  <a:pt x="1064655" y="1359165"/>
                </a:lnTo>
                <a:lnTo>
                  <a:pt x="1113426" y="1369216"/>
                </a:lnTo>
                <a:lnTo>
                  <a:pt x="1163964" y="1374241"/>
                </a:lnTo>
                <a:lnTo>
                  <a:pt x="1215072" y="1374241"/>
                </a:lnTo>
                <a:lnTo>
                  <a:pt x="1265554" y="1369216"/>
                </a:lnTo>
                <a:lnTo>
                  <a:pt x="1314212" y="1359165"/>
                </a:lnTo>
                <a:lnTo>
                  <a:pt x="1359852" y="1344089"/>
                </a:lnTo>
                <a:lnTo>
                  <a:pt x="1401275" y="1323987"/>
                </a:lnTo>
                <a:lnTo>
                  <a:pt x="2285843" y="809929"/>
                </a:lnTo>
                <a:lnTo>
                  <a:pt x="2328682" y="778528"/>
                </a:lnTo>
                <a:lnTo>
                  <a:pt x="2357165" y="743440"/>
                </a:lnTo>
                <a:lnTo>
                  <a:pt x="2371298" y="706137"/>
                </a:lnTo>
                <a:lnTo>
                  <a:pt x="2371088" y="668096"/>
                </a:lnTo>
                <a:lnTo>
                  <a:pt x="2356540" y="630790"/>
                </a:lnTo>
                <a:lnTo>
                  <a:pt x="2327661" y="595695"/>
                </a:lnTo>
                <a:lnTo>
                  <a:pt x="2284459" y="564285"/>
                </a:lnTo>
                <a:lnTo>
                  <a:pt x="1394112" y="50240"/>
                </a:lnTo>
                <a:lnTo>
                  <a:pt x="1352471" y="30143"/>
                </a:lnTo>
                <a:lnTo>
                  <a:pt x="1306664" y="15070"/>
                </a:lnTo>
                <a:lnTo>
                  <a:pt x="1257888" y="5023"/>
                </a:lnTo>
                <a:lnTo>
                  <a:pt x="1207343" y="0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048091" y="5071940"/>
            <a:ext cx="1838960" cy="1063625"/>
          </a:xfrm>
          <a:custGeom>
            <a:avLst/>
            <a:gdLst/>
            <a:ahLst/>
            <a:cxnLst/>
            <a:rect l="l" t="t" r="r" b="b"/>
            <a:pathLst>
              <a:path w="1838960" h="1063625">
                <a:moveTo>
                  <a:pt x="941738" y="0"/>
                </a:moveTo>
                <a:lnTo>
                  <a:pt x="890886" y="1"/>
                </a:lnTo>
                <a:lnTo>
                  <a:pt x="841056" y="6433"/>
                </a:lnTo>
                <a:lnTo>
                  <a:pt x="794219" y="19298"/>
                </a:lnTo>
                <a:lnTo>
                  <a:pt x="752347" y="38593"/>
                </a:lnTo>
                <a:lnTo>
                  <a:pt x="67475" y="436599"/>
                </a:lnTo>
                <a:lnTo>
                  <a:pt x="29849" y="465279"/>
                </a:lnTo>
                <a:lnTo>
                  <a:pt x="7361" y="497584"/>
                </a:lnTo>
                <a:lnTo>
                  <a:pt x="0" y="531699"/>
                </a:lnTo>
                <a:lnTo>
                  <a:pt x="7751" y="565813"/>
                </a:lnTo>
                <a:lnTo>
                  <a:pt x="30602" y="598111"/>
                </a:lnTo>
                <a:lnTo>
                  <a:pt x="68541" y="626781"/>
                </a:lnTo>
                <a:lnTo>
                  <a:pt x="757910" y="1024786"/>
                </a:lnTo>
                <a:lnTo>
                  <a:pt x="800002" y="1044086"/>
                </a:lnTo>
                <a:lnTo>
                  <a:pt x="846980" y="1056951"/>
                </a:lnTo>
                <a:lnTo>
                  <a:pt x="896876" y="1063383"/>
                </a:lnTo>
                <a:lnTo>
                  <a:pt x="947720" y="1063382"/>
                </a:lnTo>
                <a:lnTo>
                  <a:pt x="997544" y="1056948"/>
                </a:lnTo>
                <a:lnTo>
                  <a:pt x="1044379" y="1044083"/>
                </a:lnTo>
                <a:lnTo>
                  <a:pt x="1086256" y="1024786"/>
                </a:lnTo>
                <a:lnTo>
                  <a:pt x="1771129" y="626781"/>
                </a:lnTo>
                <a:lnTo>
                  <a:pt x="1808748" y="598106"/>
                </a:lnTo>
                <a:lnTo>
                  <a:pt x="1831236" y="565804"/>
                </a:lnTo>
                <a:lnTo>
                  <a:pt x="1838604" y="531688"/>
                </a:lnTo>
                <a:lnTo>
                  <a:pt x="1830858" y="497571"/>
                </a:lnTo>
                <a:lnTo>
                  <a:pt x="1808008" y="465266"/>
                </a:lnTo>
                <a:lnTo>
                  <a:pt x="1770062" y="436586"/>
                </a:lnTo>
                <a:lnTo>
                  <a:pt x="1080706" y="38581"/>
                </a:lnTo>
                <a:lnTo>
                  <a:pt x="1038620" y="19290"/>
                </a:lnTo>
                <a:lnTo>
                  <a:pt x="991640" y="6429"/>
                </a:lnTo>
                <a:lnTo>
                  <a:pt x="941738" y="0"/>
                </a:lnTo>
                <a:close/>
              </a:path>
            </a:pathLst>
          </a:custGeom>
          <a:solidFill>
            <a:srgbClr val="4141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868590" y="5726442"/>
            <a:ext cx="2199005" cy="588645"/>
          </a:xfrm>
          <a:custGeom>
            <a:avLst/>
            <a:gdLst/>
            <a:ahLst/>
            <a:cxnLst/>
            <a:rect l="l" t="t" r="r" b="b"/>
            <a:pathLst>
              <a:path w="2199004" h="588645">
                <a:moveTo>
                  <a:pt x="2198992" y="0"/>
                </a:moveTo>
                <a:lnTo>
                  <a:pt x="1314437" y="514057"/>
                </a:lnTo>
                <a:lnTo>
                  <a:pt x="1273013" y="534159"/>
                </a:lnTo>
                <a:lnTo>
                  <a:pt x="1227372" y="549235"/>
                </a:lnTo>
                <a:lnTo>
                  <a:pt x="1178712" y="559286"/>
                </a:lnTo>
                <a:lnTo>
                  <a:pt x="1128228" y="564312"/>
                </a:lnTo>
                <a:lnTo>
                  <a:pt x="1077118" y="564312"/>
                </a:lnTo>
                <a:lnTo>
                  <a:pt x="1026579" y="559286"/>
                </a:lnTo>
                <a:lnTo>
                  <a:pt x="977805" y="549235"/>
                </a:lnTo>
                <a:lnTo>
                  <a:pt x="931996" y="534159"/>
                </a:lnTo>
                <a:lnTo>
                  <a:pt x="890346" y="514057"/>
                </a:lnTo>
                <a:lnTo>
                  <a:pt x="0" y="12"/>
                </a:lnTo>
                <a:lnTo>
                  <a:pt x="890346" y="537895"/>
                </a:lnTo>
                <a:lnTo>
                  <a:pt x="931996" y="557997"/>
                </a:lnTo>
                <a:lnTo>
                  <a:pt x="977805" y="573073"/>
                </a:lnTo>
                <a:lnTo>
                  <a:pt x="1026579" y="583124"/>
                </a:lnTo>
                <a:lnTo>
                  <a:pt x="1077118" y="588150"/>
                </a:lnTo>
                <a:lnTo>
                  <a:pt x="1128228" y="588150"/>
                </a:lnTo>
                <a:lnTo>
                  <a:pt x="1178712" y="583124"/>
                </a:lnTo>
                <a:lnTo>
                  <a:pt x="1227372" y="573073"/>
                </a:lnTo>
                <a:lnTo>
                  <a:pt x="1273013" y="557997"/>
                </a:lnTo>
                <a:lnTo>
                  <a:pt x="1314437" y="537895"/>
                </a:lnTo>
                <a:lnTo>
                  <a:pt x="21989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003696" y="6121994"/>
            <a:ext cx="740410" cy="1085850"/>
          </a:xfrm>
          <a:custGeom>
            <a:avLst/>
            <a:gdLst/>
            <a:ahLst/>
            <a:cxnLst/>
            <a:rect l="l" t="t" r="r" b="b"/>
            <a:pathLst>
              <a:path w="740410" h="1085850">
                <a:moveTo>
                  <a:pt x="58105" y="0"/>
                </a:moveTo>
                <a:lnTo>
                  <a:pt x="27865" y="2929"/>
                </a:lnTo>
                <a:lnTo>
                  <a:pt x="7476" y="21395"/>
                </a:lnTo>
                <a:lnTo>
                  <a:pt x="0" y="54108"/>
                </a:lnTo>
                <a:lnTo>
                  <a:pt x="0" y="603904"/>
                </a:lnTo>
                <a:lnTo>
                  <a:pt x="7476" y="645257"/>
                </a:lnTo>
                <a:lnTo>
                  <a:pt x="27865" y="687271"/>
                </a:lnTo>
                <a:lnTo>
                  <a:pt x="58105" y="725121"/>
                </a:lnTo>
                <a:lnTo>
                  <a:pt x="95135" y="753980"/>
                </a:lnTo>
                <a:lnTo>
                  <a:pt x="644931" y="1071403"/>
                </a:lnTo>
                <a:lnTo>
                  <a:pt x="681961" y="1085309"/>
                </a:lnTo>
                <a:lnTo>
                  <a:pt x="712201" y="1082379"/>
                </a:lnTo>
                <a:lnTo>
                  <a:pt x="732590" y="1063910"/>
                </a:lnTo>
                <a:lnTo>
                  <a:pt x="740067" y="1031195"/>
                </a:lnTo>
                <a:lnTo>
                  <a:pt x="740067" y="481387"/>
                </a:lnTo>
                <a:lnTo>
                  <a:pt x="732590" y="440041"/>
                </a:lnTo>
                <a:lnTo>
                  <a:pt x="712201" y="398030"/>
                </a:lnTo>
                <a:lnTo>
                  <a:pt x="681961" y="360182"/>
                </a:lnTo>
                <a:lnTo>
                  <a:pt x="644931" y="331324"/>
                </a:lnTo>
                <a:lnTo>
                  <a:pt x="95135" y="13900"/>
                </a:lnTo>
                <a:lnTo>
                  <a:pt x="58105" y="0"/>
                </a:lnTo>
                <a:close/>
              </a:path>
            </a:pathLst>
          </a:custGeom>
          <a:solidFill>
            <a:srgbClr val="6A6A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926645" y="5033404"/>
            <a:ext cx="1226820" cy="819150"/>
          </a:xfrm>
          <a:custGeom>
            <a:avLst/>
            <a:gdLst/>
            <a:ahLst/>
            <a:cxnLst/>
            <a:rect l="l" t="t" r="r" b="b"/>
            <a:pathLst>
              <a:path w="1226820" h="819150">
                <a:moveTo>
                  <a:pt x="364657" y="0"/>
                </a:moveTo>
                <a:lnTo>
                  <a:pt x="329269" y="34656"/>
                </a:lnTo>
                <a:lnTo>
                  <a:pt x="292626" y="72158"/>
                </a:lnTo>
                <a:lnTo>
                  <a:pt x="257910" y="109379"/>
                </a:lnTo>
                <a:lnTo>
                  <a:pt x="225167" y="146267"/>
                </a:lnTo>
                <a:lnTo>
                  <a:pt x="194445" y="182768"/>
                </a:lnTo>
                <a:lnTo>
                  <a:pt x="165789" y="218827"/>
                </a:lnTo>
                <a:lnTo>
                  <a:pt x="139246" y="254392"/>
                </a:lnTo>
                <a:lnTo>
                  <a:pt x="114862" y="289409"/>
                </a:lnTo>
                <a:lnTo>
                  <a:pt x="92683" y="323823"/>
                </a:lnTo>
                <a:lnTo>
                  <a:pt x="72757" y="357582"/>
                </a:lnTo>
                <a:lnTo>
                  <a:pt x="39848" y="422917"/>
                </a:lnTo>
                <a:lnTo>
                  <a:pt x="16504" y="484984"/>
                </a:lnTo>
                <a:lnTo>
                  <a:pt x="3097" y="543354"/>
                </a:lnTo>
                <a:lnTo>
                  <a:pt x="0" y="597597"/>
                </a:lnTo>
                <a:lnTo>
                  <a:pt x="2433" y="623037"/>
                </a:lnTo>
                <a:lnTo>
                  <a:pt x="15495" y="670284"/>
                </a:lnTo>
                <a:lnTo>
                  <a:pt x="39649" y="712120"/>
                </a:lnTo>
                <a:lnTo>
                  <a:pt x="74035" y="747054"/>
                </a:lnTo>
                <a:lnTo>
                  <a:pt x="117987" y="774964"/>
                </a:lnTo>
                <a:lnTo>
                  <a:pt x="170945" y="795955"/>
                </a:lnTo>
                <a:lnTo>
                  <a:pt x="232353" y="810135"/>
                </a:lnTo>
                <a:lnTo>
                  <a:pt x="301653" y="817611"/>
                </a:lnTo>
                <a:lnTo>
                  <a:pt x="339088" y="818868"/>
                </a:lnTo>
                <a:lnTo>
                  <a:pt x="378286" y="818490"/>
                </a:lnTo>
                <a:lnTo>
                  <a:pt x="419179" y="816488"/>
                </a:lnTo>
                <a:lnTo>
                  <a:pt x="461696" y="812878"/>
                </a:lnTo>
                <a:lnTo>
                  <a:pt x="505767" y="807671"/>
                </a:lnTo>
                <a:lnTo>
                  <a:pt x="551324" y="800882"/>
                </a:lnTo>
                <a:lnTo>
                  <a:pt x="598295" y="792524"/>
                </a:lnTo>
                <a:lnTo>
                  <a:pt x="646612" y="782610"/>
                </a:lnTo>
                <a:lnTo>
                  <a:pt x="696204" y="771154"/>
                </a:lnTo>
                <a:lnTo>
                  <a:pt x="747002" y="758169"/>
                </a:lnTo>
                <a:lnTo>
                  <a:pt x="798937" y="743668"/>
                </a:lnTo>
                <a:lnTo>
                  <a:pt x="851938" y="727665"/>
                </a:lnTo>
                <a:lnTo>
                  <a:pt x="905936" y="710173"/>
                </a:lnTo>
                <a:lnTo>
                  <a:pt x="960860" y="691205"/>
                </a:lnTo>
                <a:lnTo>
                  <a:pt x="1016643" y="670776"/>
                </a:lnTo>
                <a:lnTo>
                  <a:pt x="1073212" y="648897"/>
                </a:lnTo>
                <a:lnTo>
                  <a:pt x="1130500" y="625583"/>
                </a:lnTo>
                <a:lnTo>
                  <a:pt x="1188435" y="600847"/>
                </a:lnTo>
                <a:lnTo>
                  <a:pt x="1226364" y="583900"/>
                </a:lnTo>
                <a:lnTo>
                  <a:pt x="1226185" y="551204"/>
                </a:lnTo>
                <a:lnTo>
                  <a:pt x="1211640" y="513899"/>
                </a:lnTo>
                <a:lnTo>
                  <a:pt x="1182763" y="478804"/>
                </a:lnTo>
                <a:lnTo>
                  <a:pt x="1139561" y="447394"/>
                </a:lnTo>
                <a:lnTo>
                  <a:pt x="364657" y="0"/>
                </a:lnTo>
                <a:close/>
              </a:path>
            </a:pathLst>
          </a:custGeom>
          <a:solidFill>
            <a:srgbClr val="060606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45066" y="4393730"/>
            <a:ext cx="1841639" cy="135403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3252939" y="4515347"/>
            <a:ext cx="1426210" cy="823594"/>
          </a:xfrm>
          <a:custGeom>
            <a:avLst/>
            <a:gdLst/>
            <a:ahLst/>
            <a:cxnLst/>
            <a:rect l="l" t="t" r="r" b="b"/>
            <a:pathLst>
              <a:path w="1426210" h="823595">
                <a:moveTo>
                  <a:pt x="738189" y="0"/>
                </a:moveTo>
                <a:lnTo>
                  <a:pt x="683062" y="0"/>
                </a:lnTo>
                <a:lnTo>
                  <a:pt x="630088" y="9774"/>
                </a:lnTo>
                <a:lnTo>
                  <a:pt x="583466" y="29324"/>
                </a:lnTo>
                <a:lnTo>
                  <a:pt x="52327" y="337998"/>
                </a:lnTo>
                <a:lnTo>
                  <a:pt x="12961" y="372499"/>
                </a:lnTo>
                <a:lnTo>
                  <a:pt x="0" y="411747"/>
                </a:lnTo>
                <a:lnTo>
                  <a:pt x="13408" y="450994"/>
                </a:lnTo>
                <a:lnTo>
                  <a:pt x="53152" y="485496"/>
                </a:lnTo>
                <a:lnTo>
                  <a:pt x="587771" y="794156"/>
                </a:lnTo>
                <a:lnTo>
                  <a:pt x="634620" y="813712"/>
                </a:lnTo>
                <a:lnTo>
                  <a:pt x="687700" y="823490"/>
                </a:lnTo>
                <a:lnTo>
                  <a:pt x="742820" y="823490"/>
                </a:lnTo>
                <a:lnTo>
                  <a:pt x="795790" y="813712"/>
                </a:lnTo>
                <a:lnTo>
                  <a:pt x="842419" y="794156"/>
                </a:lnTo>
                <a:lnTo>
                  <a:pt x="1373558" y="485483"/>
                </a:lnTo>
                <a:lnTo>
                  <a:pt x="1412922" y="450983"/>
                </a:lnTo>
                <a:lnTo>
                  <a:pt x="1425890" y="411739"/>
                </a:lnTo>
                <a:lnTo>
                  <a:pt x="1412487" y="372492"/>
                </a:lnTo>
                <a:lnTo>
                  <a:pt x="1372733" y="337985"/>
                </a:lnTo>
                <a:lnTo>
                  <a:pt x="838114" y="29324"/>
                </a:lnTo>
                <a:lnTo>
                  <a:pt x="791272" y="9774"/>
                </a:lnTo>
                <a:lnTo>
                  <a:pt x="738189" y="0"/>
                </a:lnTo>
                <a:close/>
              </a:path>
            </a:pathLst>
          </a:custGeom>
          <a:solidFill>
            <a:srgbClr val="00D7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3113720" y="5022334"/>
            <a:ext cx="1705610" cy="455930"/>
          </a:xfrm>
          <a:custGeom>
            <a:avLst/>
            <a:gdLst/>
            <a:ahLst/>
            <a:cxnLst/>
            <a:rect l="l" t="t" r="r" b="b"/>
            <a:pathLst>
              <a:path w="1705610" h="455929">
                <a:moveTo>
                  <a:pt x="1705394" y="0"/>
                </a:moveTo>
                <a:lnTo>
                  <a:pt x="1019390" y="398665"/>
                </a:lnTo>
                <a:lnTo>
                  <a:pt x="977447" y="417994"/>
                </a:lnTo>
                <a:lnTo>
                  <a:pt x="930535" y="430879"/>
                </a:lnTo>
                <a:lnTo>
                  <a:pt x="880629" y="437322"/>
                </a:lnTo>
                <a:lnTo>
                  <a:pt x="829699" y="437322"/>
                </a:lnTo>
                <a:lnTo>
                  <a:pt x="779719" y="430879"/>
                </a:lnTo>
                <a:lnTo>
                  <a:pt x="732661" y="417994"/>
                </a:lnTo>
                <a:lnTo>
                  <a:pt x="690499" y="398665"/>
                </a:lnTo>
                <a:lnTo>
                  <a:pt x="0" y="12"/>
                </a:lnTo>
                <a:lnTo>
                  <a:pt x="690499" y="417144"/>
                </a:lnTo>
                <a:lnTo>
                  <a:pt x="732661" y="436477"/>
                </a:lnTo>
                <a:lnTo>
                  <a:pt x="779719" y="449365"/>
                </a:lnTo>
                <a:lnTo>
                  <a:pt x="829699" y="455810"/>
                </a:lnTo>
                <a:lnTo>
                  <a:pt x="880629" y="455810"/>
                </a:lnTo>
                <a:lnTo>
                  <a:pt x="930535" y="449365"/>
                </a:lnTo>
                <a:lnTo>
                  <a:pt x="977447" y="436477"/>
                </a:lnTo>
                <a:lnTo>
                  <a:pt x="1019390" y="417144"/>
                </a:lnTo>
                <a:lnTo>
                  <a:pt x="17053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092143" y="4495539"/>
            <a:ext cx="297815" cy="394335"/>
          </a:xfrm>
          <a:custGeom>
            <a:avLst/>
            <a:gdLst/>
            <a:ahLst/>
            <a:cxnLst/>
            <a:rect l="l" t="t" r="r" b="b"/>
            <a:pathLst>
              <a:path w="297814" h="394335">
                <a:moveTo>
                  <a:pt x="0" y="0"/>
                </a:moveTo>
                <a:lnTo>
                  <a:pt x="65108" y="22523"/>
                </a:lnTo>
                <a:lnTo>
                  <a:pt x="126911" y="57200"/>
                </a:lnTo>
                <a:lnTo>
                  <a:pt x="167365" y="88940"/>
                </a:lnTo>
                <a:lnTo>
                  <a:pt x="202578" y="124793"/>
                </a:lnTo>
                <a:lnTo>
                  <a:pt x="232442" y="164184"/>
                </a:lnTo>
                <a:lnTo>
                  <a:pt x="256849" y="206535"/>
                </a:lnTo>
                <a:lnTo>
                  <a:pt x="275690" y="251267"/>
                </a:lnTo>
                <a:lnTo>
                  <a:pt x="288858" y="297804"/>
                </a:lnTo>
                <a:lnTo>
                  <a:pt x="296243" y="345567"/>
                </a:lnTo>
                <a:lnTo>
                  <a:pt x="297738" y="39397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3604257" y="4570668"/>
            <a:ext cx="146050" cy="385445"/>
          </a:xfrm>
          <a:custGeom>
            <a:avLst/>
            <a:gdLst/>
            <a:ahLst/>
            <a:cxnLst/>
            <a:rect l="l" t="t" r="r" b="b"/>
            <a:pathLst>
              <a:path w="146050" h="385445">
                <a:moveTo>
                  <a:pt x="7327" y="385292"/>
                </a:moveTo>
                <a:lnTo>
                  <a:pt x="321" y="334355"/>
                </a:lnTo>
                <a:lnTo>
                  <a:pt x="0" y="282795"/>
                </a:lnTo>
                <a:lnTo>
                  <a:pt x="6494" y="231306"/>
                </a:lnTo>
                <a:lnTo>
                  <a:pt x="19934" y="180585"/>
                </a:lnTo>
                <a:lnTo>
                  <a:pt x="40451" y="131326"/>
                </a:lnTo>
                <a:lnTo>
                  <a:pt x="68173" y="84226"/>
                </a:lnTo>
                <a:lnTo>
                  <a:pt x="104498" y="38731"/>
                </a:lnTo>
                <a:lnTo>
                  <a:pt x="124662" y="18511"/>
                </a:lnTo>
                <a:lnTo>
                  <a:pt x="14602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3921894" y="5043571"/>
            <a:ext cx="431800" cy="226695"/>
          </a:xfrm>
          <a:custGeom>
            <a:avLst/>
            <a:gdLst/>
            <a:ahLst/>
            <a:cxnLst/>
            <a:rect l="l" t="t" r="r" b="b"/>
            <a:pathLst>
              <a:path w="431800" h="226695">
                <a:moveTo>
                  <a:pt x="431241" y="0"/>
                </a:moveTo>
                <a:lnTo>
                  <a:pt x="408243" y="42173"/>
                </a:lnTo>
                <a:lnTo>
                  <a:pt x="369967" y="93553"/>
                </a:lnTo>
                <a:lnTo>
                  <a:pt x="337032" y="126797"/>
                </a:lnTo>
                <a:lnTo>
                  <a:pt x="300973" y="155435"/>
                </a:lnTo>
                <a:lnTo>
                  <a:pt x="262253" y="179381"/>
                </a:lnTo>
                <a:lnTo>
                  <a:pt x="221335" y="198548"/>
                </a:lnTo>
                <a:lnTo>
                  <a:pt x="178683" y="212850"/>
                </a:lnTo>
                <a:lnTo>
                  <a:pt x="134760" y="222199"/>
                </a:lnTo>
                <a:lnTo>
                  <a:pt x="90029" y="226511"/>
                </a:lnTo>
                <a:lnTo>
                  <a:pt x="44955" y="225697"/>
                </a:lnTo>
                <a:lnTo>
                  <a:pt x="0" y="219671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3639825" y="4819844"/>
            <a:ext cx="339090" cy="345440"/>
          </a:xfrm>
          <a:custGeom>
            <a:avLst/>
            <a:gdLst/>
            <a:ahLst/>
            <a:cxnLst/>
            <a:rect l="l" t="t" r="r" b="b"/>
            <a:pathLst>
              <a:path w="339089" h="345439">
                <a:moveTo>
                  <a:pt x="136739" y="58"/>
                </a:moveTo>
                <a:lnTo>
                  <a:pt x="3259" y="172613"/>
                </a:lnTo>
                <a:lnTo>
                  <a:pt x="0" y="188055"/>
                </a:lnTo>
                <a:lnTo>
                  <a:pt x="2910" y="195403"/>
                </a:lnTo>
                <a:lnTo>
                  <a:pt x="8618" y="201277"/>
                </a:lnTo>
                <a:lnTo>
                  <a:pt x="214193" y="342120"/>
                </a:lnTo>
                <a:lnTo>
                  <a:pt x="221355" y="345157"/>
                </a:lnTo>
                <a:lnTo>
                  <a:pt x="228865" y="345212"/>
                </a:lnTo>
                <a:lnTo>
                  <a:pt x="235846" y="342449"/>
                </a:lnTo>
                <a:lnTo>
                  <a:pt x="241422" y="337027"/>
                </a:lnTo>
                <a:lnTo>
                  <a:pt x="335681" y="199448"/>
                </a:lnTo>
                <a:lnTo>
                  <a:pt x="338882" y="191906"/>
                </a:lnTo>
                <a:lnTo>
                  <a:pt x="338940" y="183994"/>
                </a:lnTo>
                <a:lnTo>
                  <a:pt x="336029" y="176636"/>
                </a:lnTo>
                <a:lnTo>
                  <a:pt x="330322" y="170759"/>
                </a:lnTo>
                <a:lnTo>
                  <a:pt x="229547" y="101722"/>
                </a:lnTo>
                <a:lnTo>
                  <a:pt x="223832" y="71166"/>
                </a:lnTo>
                <a:lnTo>
                  <a:pt x="144279" y="3259"/>
                </a:lnTo>
                <a:lnTo>
                  <a:pt x="136739" y="58"/>
                </a:lnTo>
                <a:close/>
              </a:path>
            </a:pathLst>
          </a:custGeom>
          <a:solidFill>
            <a:srgbClr val="FF7386">
              <a:alpha val="56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3639825" y="4819844"/>
            <a:ext cx="339090" cy="345440"/>
          </a:xfrm>
          <a:custGeom>
            <a:avLst/>
            <a:gdLst/>
            <a:ahLst/>
            <a:cxnLst/>
            <a:rect l="l" t="t" r="r" b="b"/>
            <a:pathLst>
              <a:path w="339089" h="345439">
                <a:moveTo>
                  <a:pt x="241422" y="337027"/>
                </a:moveTo>
                <a:lnTo>
                  <a:pt x="335681" y="199448"/>
                </a:lnTo>
                <a:lnTo>
                  <a:pt x="338882" y="191906"/>
                </a:lnTo>
                <a:lnTo>
                  <a:pt x="338940" y="183994"/>
                </a:lnTo>
                <a:lnTo>
                  <a:pt x="336029" y="176636"/>
                </a:lnTo>
                <a:lnTo>
                  <a:pt x="330322" y="170759"/>
                </a:lnTo>
                <a:lnTo>
                  <a:pt x="229547" y="101722"/>
                </a:lnTo>
                <a:lnTo>
                  <a:pt x="223832" y="71166"/>
                </a:lnTo>
                <a:lnTo>
                  <a:pt x="144279" y="3259"/>
                </a:lnTo>
                <a:lnTo>
                  <a:pt x="128831" y="0"/>
                </a:lnTo>
                <a:lnTo>
                  <a:pt x="121478" y="2910"/>
                </a:lnTo>
                <a:lnTo>
                  <a:pt x="115603" y="8618"/>
                </a:lnTo>
                <a:lnTo>
                  <a:pt x="3259" y="172613"/>
                </a:lnTo>
                <a:lnTo>
                  <a:pt x="58" y="180151"/>
                </a:lnTo>
                <a:lnTo>
                  <a:pt x="0" y="188055"/>
                </a:lnTo>
                <a:lnTo>
                  <a:pt x="2910" y="195403"/>
                </a:lnTo>
                <a:lnTo>
                  <a:pt x="8618" y="201277"/>
                </a:lnTo>
                <a:lnTo>
                  <a:pt x="214193" y="342120"/>
                </a:lnTo>
                <a:lnTo>
                  <a:pt x="221355" y="345157"/>
                </a:lnTo>
                <a:lnTo>
                  <a:pt x="228865" y="345212"/>
                </a:lnTo>
                <a:lnTo>
                  <a:pt x="235846" y="342449"/>
                </a:lnTo>
                <a:lnTo>
                  <a:pt x="241422" y="33702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3654387" y="4897757"/>
            <a:ext cx="339090" cy="345440"/>
          </a:xfrm>
          <a:custGeom>
            <a:avLst/>
            <a:gdLst/>
            <a:ahLst/>
            <a:cxnLst/>
            <a:rect l="l" t="t" r="r" b="b"/>
            <a:pathLst>
              <a:path w="339089" h="345439">
                <a:moveTo>
                  <a:pt x="136739" y="58"/>
                </a:moveTo>
                <a:lnTo>
                  <a:pt x="3259" y="172613"/>
                </a:lnTo>
                <a:lnTo>
                  <a:pt x="0" y="188055"/>
                </a:lnTo>
                <a:lnTo>
                  <a:pt x="2910" y="195403"/>
                </a:lnTo>
                <a:lnTo>
                  <a:pt x="8618" y="201277"/>
                </a:lnTo>
                <a:lnTo>
                  <a:pt x="214193" y="342120"/>
                </a:lnTo>
                <a:lnTo>
                  <a:pt x="221355" y="345157"/>
                </a:lnTo>
                <a:lnTo>
                  <a:pt x="228865" y="345212"/>
                </a:lnTo>
                <a:lnTo>
                  <a:pt x="235846" y="342449"/>
                </a:lnTo>
                <a:lnTo>
                  <a:pt x="241422" y="337027"/>
                </a:lnTo>
                <a:lnTo>
                  <a:pt x="335681" y="199448"/>
                </a:lnTo>
                <a:lnTo>
                  <a:pt x="338882" y="191906"/>
                </a:lnTo>
                <a:lnTo>
                  <a:pt x="338940" y="183994"/>
                </a:lnTo>
                <a:lnTo>
                  <a:pt x="336029" y="176636"/>
                </a:lnTo>
                <a:lnTo>
                  <a:pt x="330322" y="170759"/>
                </a:lnTo>
                <a:lnTo>
                  <a:pt x="229547" y="101722"/>
                </a:lnTo>
                <a:lnTo>
                  <a:pt x="223832" y="71166"/>
                </a:lnTo>
                <a:lnTo>
                  <a:pt x="144279" y="3259"/>
                </a:lnTo>
                <a:lnTo>
                  <a:pt x="136739" y="58"/>
                </a:lnTo>
                <a:close/>
              </a:path>
            </a:pathLst>
          </a:custGeom>
          <a:solidFill>
            <a:srgbClr val="FFFFFF">
              <a:alpha val="56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3654387" y="4897757"/>
            <a:ext cx="339090" cy="345440"/>
          </a:xfrm>
          <a:custGeom>
            <a:avLst/>
            <a:gdLst/>
            <a:ahLst/>
            <a:cxnLst/>
            <a:rect l="l" t="t" r="r" b="b"/>
            <a:pathLst>
              <a:path w="339089" h="345439">
                <a:moveTo>
                  <a:pt x="241422" y="337027"/>
                </a:moveTo>
                <a:lnTo>
                  <a:pt x="335681" y="199448"/>
                </a:lnTo>
                <a:lnTo>
                  <a:pt x="338882" y="191906"/>
                </a:lnTo>
                <a:lnTo>
                  <a:pt x="338940" y="183994"/>
                </a:lnTo>
                <a:lnTo>
                  <a:pt x="336029" y="176636"/>
                </a:lnTo>
                <a:lnTo>
                  <a:pt x="330322" y="170759"/>
                </a:lnTo>
                <a:lnTo>
                  <a:pt x="229547" y="101722"/>
                </a:lnTo>
                <a:lnTo>
                  <a:pt x="223832" y="71166"/>
                </a:lnTo>
                <a:lnTo>
                  <a:pt x="144279" y="3259"/>
                </a:lnTo>
                <a:lnTo>
                  <a:pt x="128831" y="0"/>
                </a:lnTo>
                <a:lnTo>
                  <a:pt x="121478" y="2910"/>
                </a:lnTo>
                <a:lnTo>
                  <a:pt x="115603" y="8618"/>
                </a:lnTo>
                <a:lnTo>
                  <a:pt x="3259" y="172613"/>
                </a:lnTo>
                <a:lnTo>
                  <a:pt x="58" y="180151"/>
                </a:lnTo>
                <a:lnTo>
                  <a:pt x="0" y="188055"/>
                </a:lnTo>
                <a:lnTo>
                  <a:pt x="2910" y="195403"/>
                </a:lnTo>
                <a:lnTo>
                  <a:pt x="8618" y="201277"/>
                </a:lnTo>
                <a:lnTo>
                  <a:pt x="214193" y="342120"/>
                </a:lnTo>
                <a:lnTo>
                  <a:pt x="221355" y="345157"/>
                </a:lnTo>
                <a:lnTo>
                  <a:pt x="228865" y="345212"/>
                </a:lnTo>
                <a:lnTo>
                  <a:pt x="235846" y="342449"/>
                </a:lnTo>
                <a:lnTo>
                  <a:pt x="241422" y="33702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5" name="bg 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44068" y="5008480"/>
            <a:ext cx="155927" cy="155935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027552" y="4785052"/>
            <a:ext cx="353695" cy="338455"/>
          </a:xfrm>
          <a:custGeom>
            <a:avLst/>
            <a:gdLst/>
            <a:ahLst/>
            <a:cxnLst/>
            <a:rect l="l" t="t" r="r" b="b"/>
            <a:pathLst>
              <a:path w="353695" h="338454">
                <a:moveTo>
                  <a:pt x="117743" y="0"/>
                </a:moveTo>
                <a:lnTo>
                  <a:pt x="12917" y="153022"/>
                </a:lnTo>
                <a:lnTo>
                  <a:pt x="0" y="191469"/>
                </a:lnTo>
                <a:lnTo>
                  <a:pt x="1447" y="222234"/>
                </a:lnTo>
                <a:lnTo>
                  <a:pt x="22438" y="261471"/>
                </a:lnTo>
                <a:lnTo>
                  <a:pt x="68149" y="325335"/>
                </a:lnTo>
                <a:lnTo>
                  <a:pt x="151301" y="338452"/>
                </a:lnTo>
                <a:lnTo>
                  <a:pt x="207290" y="333119"/>
                </a:lnTo>
                <a:lnTo>
                  <a:pt x="238867" y="321212"/>
                </a:lnTo>
                <a:lnTo>
                  <a:pt x="248781" y="314604"/>
                </a:lnTo>
                <a:lnTo>
                  <a:pt x="353607" y="161594"/>
                </a:lnTo>
                <a:lnTo>
                  <a:pt x="274664" y="23888"/>
                </a:lnTo>
                <a:lnTo>
                  <a:pt x="117743" y="0"/>
                </a:lnTo>
                <a:close/>
              </a:path>
            </a:pathLst>
          </a:custGeom>
          <a:solidFill>
            <a:srgbClr val="FFD656">
              <a:alpha val="56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4027552" y="4785052"/>
            <a:ext cx="353695" cy="338455"/>
          </a:xfrm>
          <a:custGeom>
            <a:avLst/>
            <a:gdLst/>
            <a:ahLst/>
            <a:cxnLst/>
            <a:rect l="l" t="t" r="r" b="b"/>
            <a:pathLst>
              <a:path w="353695" h="338454">
                <a:moveTo>
                  <a:pt x="68149" y="325335"/>
                </a:moveTo>
                <a:lnTo>
                  <a:pt x="151301" y="338452"/>
                </a:lnTo>
                <a:lnTo>
                  <a:pt x="207290" y="333119"/>
                </a:lnTo>
                <a:lnTo>
                  <a:pt x="238867" y="321212"/>
                </a:lnTo>
                <a:lnTo>
                  <a:pt x="248781" y="314604"/>
                </a:lnTo>
                <a:lnTo>
                  <a:pt x="353607" y="161594"/>
                </a:lnTo>
                <a:lnTo>
                  <a:pt x="274664" y="23888"/>
                </a:lnTo>
                <a:lnTo>
                  <a:pt x="117743" y="0"/>
                </a:lnTo>
                <a:lnTo>
                  <a:pt x="12917" y="153022"/>
                </a:lnTo>
                <a:lnTo>
                  <a:pt x="0" y="191469"/>
                </a:lnTo>
                <a:lnTo>
                  <a:pt x="1447" y="222234"/>
                </a:lnTo>
                <a:lnTo>
                  <a:pt x="22438" y="261471"/>
                </a:lnTo>
                <a:lnTo>
                  <a:pt x="68149" y="3253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4069550" y="4820257"/>
            <a:ext cx="273685" cy="270510"/>
          </a:xfrm>
          <a:custGeom>
            <a:avLst/>
            <a:gdLst/>
            <a:ahLst/>
            <a:cxnLst/>
            <a:rect l="l" t="t" r="r" b="b"/>
            <a:pathLst>
              <a:path w="273685" h="270510">
                <a:moveTo>
                  <a:pt x="91024" y="0"/>
                </a:moveTo>
                <a:lnTo>
                  <a:pt x="943" y="131508"/>
                </a:lnTo>
                <a:lnTo>
                  <a:pt x="0" y="146506"/>
                </a:lnTo>
                <a:lnTo>
                  <a:pt x="3691" y="173637"/>
                </a:lnTo>
                <a:lnTo>
                  <a:pt x="17200" y="212222"/>
                </a:lnTo>
                <a:lnTo>
                  <a:pt x="45711" y="261581"/>
                </a:lnTo>
                <a:lnTo>
                  <a:pt x="102038" y="270338"/>
                </a:lnTo>
                <a:lnTo>
                  <a:pt x="142899" y="269000"/>
                </a:lnTo>
                <a:lnTo>
                  <a:pt x="169531" y="262644"/>
                </a:lnTo>
                <a:lnTo>
                  <a:pt x="183175" y="256349"/>
                </a:lnTo>
                <a:lnTo>
                  <a:pt x="273269" y="124853"/>
                </a:lnTo>
                <a:lnTo>
                  <a:pt x="212271" y="18453"/>
                </a:lnTo>
                <a:lnTo>
                  <a:pt x="91024" y="0"/>
                </a:lnTo>
                <a:close/>
              </a:path>
            </a:pathLst>
          </a:custGeom>
          <a:solidFill>
            <a:srgbClr val="FFFFFF">
              <a:alpha val="56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4069550" y="4820257"/>
            <a:ext cx="273685" cy="270510"/>
          </a:xfrm>
          <a:custGeom>
            <a:avLst/>
            <a:gdLst/>
            <a:ahLst/>
            <a:cxnLst/>
            <a:rect l="l" t="t" r="r" b="b"/>
            <a:pathLst>
              <a:path w="273685" h="270510">
                <a:moveTo>
                  <a:pt x="45711" y="261581"/>
                </a:moveTo>
                <a:lnTo>
                  <a:pt x="17200" y="212222"/>
                </a:lnTo>
                <a:lnTo>
                  <a:pt x="3691" y="173637"/>
                </a:lnTo>
                <a:lnTo>
                  <a:pt x="0" y="146506"/>
                </a:lnTo>
                <a:lnTo>
                  <a:pt x="943" y="131508"/>
                </a:lnTo>
                <a:lnTo>
                  <a:pt x="91024" y="0"/>
                </a:lnTo>
                <a:lnTo>
                  <a:pt x="212271" y="18453"/>
                </a:lnTo>
                <a:lnTo>
                  <a:pt x="273269" y="124853"/>
                </a:lnTo>
                <a:lnTo>
                  <a:pt x="183175" y="256349"/>
                </a:lnTo>
                <a:lnTo>
                  <a:pt x="169531" y="262644"/>
                </a:lnTo>
                <a:lnTo>
                  <a:pt x="142899" y="269000"/>
                </a:lnTo>
                <a:lnTo>
                  <a:pt x="102038" y="270338"/>
                </a:lnTo>
                <a:lnTo>
                  <a:pt x="45711" y="26158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0" name="bg object 4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094967" y="4860966"/>
            <a:ext cx="195663" cy="198861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3766371" y="4482625"/>
            <a:ext cx="333375" cy="333375"/>
          </a:xfrm>
          <a:custGeom>
            <a:avLst/>
            <a:gdLst/>
            <a:ahLst/>
            <a:cxnLst/>
            <a:rect l="l" t="t" r="r" b="b"/>
            <a:pathLst>
              <a:path w="333375" h="333375">
                <a:moveTo>
                  <a:pt x="178450" y="0"/>
                </a:moveTo>
                <a:lnTo>
                  <a:pt x="135835" y="2439"/>
                </a:lnTo>
                <a:lnTo>
                  <a:pt x="95215" y="15556"/>
                </a:lnTo>
                <a:lnTo>
                  <a:pt x="58803" y="38936"/>
                </a:lnTo>
                <a:lnTo>
                  <a:pt x="28809" y="72167"/>
                </a:lnTo>
                <a:lnTo>
                  <a:pt x="8652" y="112141"/>
                </a:lnTo>
                <a:lnTo>
                  <a:pt x="0" y="154541"/>
                </a:lnTo>
                <a:lnTo>
                  <a:pt x="2439" y="197157"/>
                </a:lnTo>
                <a:lnTo>
                  <a:pt x="15556" y="237776"/>
                </a:lnTo>
                <a:lnTo>
                  <a:pt x="38936" y="274189"/>
                </a:lnTo>
                <a:lnTo>
                  <a:pt x="72167" y="304183"/>
                </a:lnTo>
                <a:lnTo>
                  <a:pt x="112141" y="324341"/>
                </a:lnTo>
                <a:lnTo>
                  <a:pt x="154541" y="332995"/>
                </a:lnTo>
                <a:lnTo>
                  <a:pt x="197157" y="330558"/>
                </a:lnTo>
                <a:lnTo>
                  <a:pt x="237776" y="317442"/>
                </a:lnTo>
                <a:lnTo>
                  <a:pt x="274189" y="294060"/>
                </a:lnTo>
                <a:lnTo>
                  <a:pt x="304183" y="260825"/>
                </a:lnTo>
                <a:lnTo>
                  <a:pt x="324340" y="220851"/>
                </a:lnTo>
                <a:lnTo>
                  <a:pt x="332992" y="178450"/>
                </a:lnTo>
                <a:lnTo>
                  <a:pt x="330553" y="135835"/>
                </a:lnTo>
                <a:lnTo>
                  <a:pt x="317436" y="95215"/>
                </a:lnTo>
                <a:lnTo>
                  <a:pt x="294055" y="58803"/>
                </a:lnTo>
                <a:lnTo>
                  <a:pt x="260825" y="28809"/>
                </a:lnTo>
                <a:lnTo>
                  <a:pt x="220851" y="8652"/>
                </a:lnTo>
                <a:lnTo>
                  <a:pt x="178450" y="0"/>
                </a:lnTo>
                <a:close/>
              </a:path>
            </a:pathLst>
          </a:custGeom>
          <a:solidFill>
            <a:srgbClr val="FFFFFF">
              <a:alpha val="56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3766371" y="4482625"/>
            <a:ext cx="333375" cy="333375"/>
          </a:xfrm>
          <a:custGeom>
            <a:avLst/>
            <a:gdLst/>
            <a:ahLst/>
            <a:cxnLst/>
            <a:rect l="l" t="t" r="r" b="b"/>
            <a:pathLst>
              <a:path w="333375" h="333375">
                <a:moveTo>
                  <a:pt x="304183" y="260825"/>
                </a:moveTo>
                <a:lnTo>
                  <a:pt x="274189" y="294060"/>
                </a:lnTo>
                <a:lnTo>
                  <a:pt x="237776" y="317442"/>
                </a:lnTo>
                <a:lnTo>
                  <a:pt x="197157" y="330558"/>
                </a:lnTo>
                <a:lnTo>
                  <a:pt x="154541" y="332995"/>
                </a:lnTo>
                <a:lnTo>
                  <a:pt x="112141" y="324341"/>
                </a:lnTo>
                <a:lnTo>
                  <a:pt x="72167" y="304183"/>
                </a:lnTo>
                <a:lnTo>
                  <a:pt x="38936" y="274189"/>
                </a:lnTo>
                <a:lnTo>
                  <a:pt x="15556" y="237776"/>
                </a:lnTo>
                <a:lnTo>
                  <a:pt x="2439" y="197157"/>
                </a:lnTo>
                <a:lnTo>
                  <a:pt x="0" y="154541"/>
                </a:lnTo>
                <a:lnTo>
                  <a:pt x="8652" y="112141"/>
                </a:lnTo>
                <a:lnTo>
                  <a:pt x="28809" y="72167"/>
                </a:lnTo>
                <a:lnTo>
                  <a:pt x="58803" y="38936"/>
                </a:lnTo>
                <a:lnTo>
                  <a:pt x="95215" y="15556"/>
                </a:lnTo>
                <a:lnTo>
                  <a:pt x="135835" y="2439"/>
                </a:lnTo>
                <a:lnTo>
                  <a:pt x="178450" y="0"/>
                </a:lnTo>
                <a:lnTo>
                  <a:pt x="220851" y="8652"/>
                </a:lnTo>
                <a:lnTo>
                  <a:pt x="260825" y="28809"/>
                </a:lnTo>
                <a:lnTo>
                  <a:pt x="294055" y="58803"/>
                </a:lnTo>
                <a:lnTo>
                  <a:pt x="317436" y="95215"/>
                </a:lnTo>
                <a:lnTo>
                  <a:pt x="330553" y="135835"/>
                </a:lnTo>
                <a:lnTo>
                  <a:pt x="332992" y="178450"/>
                </a:lnTo>
                <a:lnTo>
                  <a:pt x="324340" y="220851"/>
                </a:lnTo>
                <a:lnTo>
                  <a:pt x="304183" y="26082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3755654" y="4711895"/>
            <a:ext cx="67945" cy="41275"/>
          </a:xfrm>
          <a:custGeom>
            <a:avLst/>
            <a:gdLst/>
            <a:ahLst/>
            <a:cxnLst/>
            <a:rect l="l" t="t" r="r" b="b"/>
            <a:pathLst>
              <a:path w="67945" h="41275">
                <a:moveTo>
                  <a:pt x="0" y="40906"/>
                </a:moveTo>
                <a:lnTo>
                  <a:pt x="19634" y="2946"/>
                </a:lnTo>
                <a:lnTo>
                  <a:pt x="20586" y="1117"/>
                </a:lnTo>
                <a:lnTo>
                  <a:pt x="22542" y="38"/>
                </a:lnTo>
                <a:lnTo>
                  <a:pt x="24866" y="0"/>
                </a:lnTo>
                <a:lnTo>
                  <a:pt x="67411" y="412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3778406" y="4648685"/>
            <a:ext cx="321945" cy="167005"/>
          </a:xfrm>
          <a:custGeom>
            <a:avLst/>
            <a:gdLst/>
            <a:ahLst/>
            <a:cxnLst/>
            <a:rect l="l" t="t" r="r" b="b"/>
            <a:pathLst>
              <a:path w="321945" h="167004">
                <a:moveTo>
                  <a:pt x="321411" y="0"/>
                </a:moveTo>
                <a:lnTo>
                  <a:pt x="315270" y="45271"/>
                </a:lnTo>
                <a:lnTo>
                  <a:pt x="297478" y="86469"/>
                </a:lnTo>
                <a:lnTo>
                  <a:pt x="269463" y="121413"/>
                </a:lnTo>
                <a:lnTo>
                  <a:pt x="232655" y="147922"/>
                </a:lnTo>
                <a:lnTo>
                  <a:pt x="188480" y="163817"/>
                </a:lnTo>
                <a:lnTo>
                  <a:pt x="141012" y="166828"/>
                </a:lnTo>
                <a:lnTo>
                  <a:pt x="96162" y="156842"/>
                </a:lnTo>
                <a:lnTo>
                  <a:pt x="56199" y="135347"/>
                </a:lnTo>
                <a:lnTo>
                  <a:pt x="23388" y="103830"/>
                </a:lnTo>
                <a:lnTo>
                  <a:pt x="0" y="637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4040017" y="4541473"/>
            <a:ext cx="68580" cy="41910"/>
          </a:xfrm>
          <a:custGeom>
            <a:avLst/>
            <a:gdLst/>
            <a:ahLst/>
            <a:cxnLst/>
            <a:rect l="l" t="t" r="r" b="b"/>
            <a:pathLst>
              <a:path w="68579" h="41910">
                <a:moveTo>
                  <a:pt x="68059" y="0"/>
                </a:moveTo>
                <a:lnTo>
                  <a:pt x="48145" y="38481"/>
                </a:lnTo>
                <a:lnTo>
                  <a:pt x="47193" y="40335"/>
                </a:lnTo>
                <a:lnTo>
                  <a:pt x="45199" y="41414"/>
                </a:lnTo>
                <a:lnTo>
                  <a:pt x="43129" y="41211"/>
                </a:lnTo>
                <a:lnTo>
                  <a:pt x="0" y="3703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3765901" y="4482598"/>
            <a:ext cx="320040" cy="166370"/>
          </a:xfrm>
          <a:custGeom>
            <a:avLst/>
            <a:gdLst/>
            <a:ahLst/>
            <a:cxnLst/>
            <a:rect l="l" t="t" r="r" b="b"/>
            <a:pathLst>
              <a:path w="320039" h="166370">
                <a:moveTo>
                  <a:pt x="0" y="166033"/>
                </a:moveTo>
                <a:lnTo>
                  <a:pt x="6320" y="120977"/>
                </a:lnTo>
                <a:lnTo>
                  <a:pt x="24187" y="79997"/>
                </a:lnTo>
                <a:lnTo>
                  <a:pt x="52187" y="45248"/>
                </a:lnTo>
                <a:lnTo>
                  <a:pt x="88906" y="18886"/>
                </a:lnTo>
                <a:lnTo>
                  <a:pt x="132930" y="3066"/>
                </a:lnTo>
                <a:lnTo>
                  <a:pt x="179616" y="0"/>
                </a:lnTo>
                <a:lnTo>
                  <a:pt x="223808" y="9517"/>
                </a:lnTo>
                <a:lnTo>
                  <a:pt x="263351" y="30208"/>
                </a:lnTo>
                <a:lnTo>
                  <a:pt x="296092" y="60659"/>
                </a:lnTo>
                <a:lnTo>
                  <a:pt x="319874" y="994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7" name="bg object 4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816409" y="4541047"/>
            <a:ext cx="256405" cy="367572"/>
          </a:xfrm>
          <a:prstGeom prst="rect">
            <a:avLst/>
          </a:prstGeom>
        </p:spPr>
      </p:pic>
      <p:sp>
        <p:nvSpPr>
          <p:cNvPr id="48" name="bg object 48"/>
          <p:cNvSpPr/>
          <p:nvPr/>
        </p:nvSpPr>
        <p:spPr>
          <a:xfrm>
            <a:off x="3934423" y="4484870"/>
            <a:ext cx="952500" cy="635000"/>
          </a:xfrm>
          <a:custGeom>
            <a:avLst/>
            <a:gdLst/>
            <a:ahLst/>
            <a:cxnLst/>
            <a:rect l="l" t="t" r="r" b="b"/>
            <a:pathLst>
              <a:path w="952500" h="635000">
                <a:moveTo>
                  <a:pt x="282653" y="0"/>
                </a:moveTo>
                <a:lnTo>
                  <a:pt x="242856" y="39358"/>
                </a:lnTo>
                <a:lnTo>
                  <a:pt x="207412" y="76597"/>
                </a:lnTo>
                <a:lnTo>
                  <a:pt x="174482" y="113427"/>
                </a:lnTo>
                <a:lnTo>
                  <a:pt x="144141" y="149762"/>
                </a:lnTo>
                <a:lnTo>
                  <a:pt x="116466" y="185511"/>
                </a:lnTo>
                <a:lnTo>
                  <a:pt x="91534" y="220586"/>
                </a:lnTo>
                <a:lnTo>
                  <a:pt x="69421" y="254899"/>
                </a:lnTo>
                <a:lnTo>
                  <a:pt x="50204" y="288362"/>
                </a:lnTo>
                <a:lnTo>
                  <a:pt x="20763" y="352382"/>
                </a:lnTo>
                <a:lnTo>
                  <a:pt x="3824" y="411937"/>
                </a:lnTo>
                <a:lnTo>
                  <a:pt x="0" y="466319"/>
                </a:lnTo>
                <a:lnTo>
                  <a:pt x="3196" y="491349"/>
                </a:lnTo>
                <a:lnTo>
                  <a:pt x="20191" y="536645"/>
                </a:lnTo>
                <a:lnTo>
                  <a:pt x="50921" y="574009"/>
                </a:lnTo>
                <a:lnTo>
                  <a:pt x="94066" y="602337"/>
                </a:lnTo>
                <a:lnTo>
                  <a:pt x="148709" y="621806"/>
                </a:lnTo>
                <a:lnTo>
                  <a:pt x="213928" y="632592"/>
                </a:lnTo>
                <a:lnTo>
                  <a:pt x="288804" y="634872"/>
                </a:lnTo>
                <a:lnTo>
                  <a:pt x="329577" y="632876"/>
                </a:lnTo>
                <a:lnTo>
                  <a:pt x="372419" y="628821"/>
                </a:lnTo>
                <a:lnTo>
                  <a:pt x="417216" y="622726"/>
                </a:lnTo>
                <a:lnTo>
                  <a:pt x="463853" y="614616"/>
                </a:lnTo>
                <a:lnTo>
                  <a:pt x="512214" y="604510"/>
                </a:lnTo>
                <a:lnTo>
                  <a:pt x="562186" y="592433"/>
                </a:lnTo>
                <a:lnTo>
                  <a:pt x="613652" y="578405"/>
                </a:lnTo>
                <a:lnTo>
                  <a:pt x="666498" y="562448"/>
                </a:lnTo>
                <a:lnTo>
                  <a:pt x="720609" y="544585"/>
                </a:lnTo>
                <a:lnTo>
                  <a:pt x="775871" y="524838"/>
                </a:lnTo>
                <a:lnTo>
                  <a:pt x="832168" y="503229"/>
                </a:lnTo>
                <a:lnTo>
                  <a:pt x="889385" y="479779"/>
                </a:lnTo>
                <a:lnTo>
                  <a:pt x="947407" y="454511"/>
                </a:lnTo>
                <a:lnTo>
                  <a:pt x="952271" y="442218"/>
                </a:lnTo>
                <a:lnTo>
                  <a:pt x="944512" y="408045"/>
                </a:lnTo>
                <a:lnTo>
                  <a:pt x="921623" y="375687"/>
                </a:lnTo>
                <a:lnTo>
                  <a:pt x="883613" y="346958"/>
                </a:lnTo>
                <a:lnTo>
                  <a:pt x="282653" y="0"/>
                </a:lnTo>
                <a:close/>
              </a:path>
            </a:pathLst>
          </a:custGeom>
          <a:solidFill>
            <a:srgbClr val="060606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9" name="bg object 4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045066" y="3686568"/>
            <a:ext cx="1841639" cy="1354034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13720" y="3777712"/>
            <a:ext cx="1772975" cy="993278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045066" y="2979407"/>
            <a:ext cx="1841639" cy="1354037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113720" y="3070560"/>
            <a:ext cx="1772975" cy="993274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045066" y="2272246"/>
            <a:ext cx="1841639" cy="1354042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848710" y="4181944"/>
            <a:ext cx="75971" cy="75971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4886693" y="4215447"/>
            <a:ext cx="280035" cy="9525"/>
          </a:xfrm>
          <a:custGeom>
            <a:avLst/>
            <a:gdLst/>
            <a:ahLst/>
            <a:cxnLst/>
            <a:rect l="l" t="t" r="r" b="b"/>
            <a:pathLst>
              <a:path w="280035" h="9525">
                <a:moveTo>
                  <a:pt x="279653" y="0"/>
                </a:moveTo>
                <a:lnTo>
                  <a:pt x="0" y="0"/>
                </a:lnTo>
                <a:lnTo>
                  <a:pt x="0" y="8966"/>
                </a:lnTo>
                <a:lnTo>
                  <a:pt x="279653" y="8966"/>
                </a:lnTo>
                <a:lnTo>
                  <a:pt x="2796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5154731" y="3772945"/>
            <a:ext cx="885190" cy="885190"/>
          </a:xfrm>
          <a:custGeom>
            <a:avLst/>
            <a:gdLst/>
            <a:ahLst/>
            <a:cxnLst/>
            <a:rect l="l" t="t" r="r" b="b"/>
            <a:pathLst>
              <a:path w="885189" h="885189">
                <a:moveTo>
                  <a:pt x="442510" y="0"/>
                </a:moveTo>
                <a:lnTo>
                  <a:pt x="11620" y="414464"/>
                </a:lnTo>
                <a:lnTo>
                  <a:pt x="0" y="442506"/>
                </a:lnTo>
                <a:lnTo>
                  <a:pt x="2905" y="457430"/>
                </a:lnTo>
                <a:lnTo>
                  <a:pt x="11620" y="470547"/>
                </a:lnTo>
                <a:lnTo>
                  <a:pt x="414464" y="873391"/>
                </a:lnTo>
                <a:lnTo>
                  <a:pt x="427586" y="882107"/>
                </a:lnTo>
                <a:lnTo>
                  <a:pt x="442510" y="885012"/>
                </a:lnTo>
                <a:lnTo>
                  <a:pt x="457432" y="882107"/>
                </a:lnTo>
                <a:lnTo>
                  <a:pt x="470547" y="873391"/>
                </a:lnTo>
                <a:lnTo>
                  <a:pt x="873404" y="470547"/>
                </a:lnTo>
                <a:lnTo>
                  <a:pt x="882112" y="457430"/>
                </a:lnTo>
                <a:lnTo>
                  <a:pt x="885015" y="442506"/>
                </a:lnTo>
                <a:lnTo>
                  <a:pt x="882112" y="427581"/>
                </a:lnTo>
                <a:lnTo>
                  <a:pt x="873404" y="414464"/>
                </a:lnTo>
                <a:lnTo>
                  <a:pt x="470547" y="11620"/>
                </a:lnTo>
                <a:lnTo>
                  <a:pt x="457432" y="2905"/>
                </a:lnTo>
                <a:lnTo>
                  <a:pt x="442510" y="0"/>
                </a:lnTo>
                <a:close/>
              </a:path>
            </a:pathLst>
          </a:custGeom>
          <a:solidFill>
            <a:srgbClr val="00D1D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7" name="bg object 5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007085" y="4889102"/>
            <a:ext cx="75971" cy="75971"/>
          </a:xfrm>
          <a:prstGeom prst="rect">
            <a:avLst/>
          </a:prstGeom>
        </p:spPr>
      </p:pic>
      <p:sp>
        <p:nvSpPr>
          <p:cNvPr id="58" name="bg object 58"/>
          <p:cNvSpPr/>
          <p:nvPr/>
        </p:nvSpPr>
        <p:spPr>
          <a:xfrm>
            <a:off x="2428773" y="4922596"/>
            <a:ext cx="616585" cy="9525"/>
          </a:xfrm>
          <a:custGeom>
            <a:avLst/>
            <a:gdLst/>
            <a:ahLst/>
            <a:cxnLst/>
            <a:rect l="l" t="t" r="r" b="b"/>
            <a:pathLst>
              <a:path w="616585" h="9525">
                <a:moveTo>
                  <a:pt x="616292" y="0"/>
                </a:moveTo>
                <a:lnTo>
                  <a:pt x="0" y="0"/>
                </a:lnTo>
                <a:lnTo>
                  <a:pt x="0" y="8966"/>
                </a:lnTo>
                <a:lnTo>
                  <a:pt x="616292" y="8966"/>
                </a:lnTo>
                <a:lnTo>
                  <a:pt x="616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1872228" y="4480102"/>
            <a:ext cx="885190" cy="885190"/>
          </a:xfrm>
          <a:custGeom>
            <a:avLst/>
            <a:gdLst/>
            <a:ahLst/>
            <a:cxnLst/>
            <a:rect l="l" t="t" r="r" b="b"/>
            <a:pathLst>
              <a:path w="885189" h="885189">
                <a:moveTo>
                  <a:pt x="442504" y="0"/>
                </a:moveTo>
                <a:lnTo>
                  <a:pt x="11610" y="414467"/>
                </a:lnTo>
                <a:lnTo>
                  <a:pt x="0" y="442504"/>
                </a:lnTo>
                <a:lnTo>
                  <a:pt x="2902" y="457428"/>
                </a:lnTo>
                <a:lnTo>
                  <a:pt x="11610" y="470550"/>
                </a:lnTo>
                <a:lnTo>
                  <a:pt x="414467" y="873394"/>
                </a:lnTo>
                <a:lnTo>
                  <a:pt x="427583" y="882110"/>
                </a:lnTo>
                <a:lnTo>
                  <a:pt x="442504" y="885015"/>
                </a:lnTo>
                <a:lnTo>
                  <a:pt x="457428" y="882110"/>
                </a:lnTo>
                <a:lnTo>
                  <a:pt x="470550" y="873394"/>
                </a:lnTo>
                <a:lnTo>
                  <a:pt x="873394" y="470550"/>
                </a:lnTo>
                <a:lnTo>
                  <a:pt x="882103" y="457428"/>
                </a:lnTo>
                <a:lnTo>
                  <a:pt x="885005" y="442504"/>
                </a:lnTo>
                <a:lnTo>
                  <a:pt x="882103" y="427583"/>
                </a:lnTo>
                <a:lnTo>
                  <a:pt x="873394" y="414467"/>
                </a:lnTo>
                <a:lnTo>
                  <a:pt x="470550" y="11610"/>
                </a:lnTo>
                <a:lnTo>
                  <a:pt x="457428" y="2902"/>
                </a:lnTo>
                <a:lnTo>
                  <a:pt x="442504" y="0"/>
                </a:lnTo>
                <a:close/>
              </a:path>
            </a:pathLst>
          </a:custGeom>
          <a:solidFill>
            <a:srgbClr val="00D7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408" y="20669"/>
            <a:ext cx="3843654" cy="734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1E1E1E"/>
                </a:solidFill>
                <a:latin typeface="Myriad Pro"/>
                <a:cs typeface="Myriad Pr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038858"/>
            <a:ext cx="6995160" cy="5850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8244078"/>
            <a:ext cx="2487168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8244078"/>
            <a:ext cx="1787652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8244078"/>
            <a:ext cx="1787652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image" Target="../media/image26.png"/><Relationship Id="rId17" Type="http://schemas.openxmlformats.org/officeDocument/2006/relationships/image" Target="../media/image27.png"/><Relationship Id="rId18" Type="http://schemas.openxmlformats.org/officeDocument/2006/relationships/image" Target="../media/image28.png"/><Relationship Id="rId19" Type="http://schemas.openxmlformats.org/officeDocument/2006/relationships/hyperlink" Target="http://www.arrc.com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3418" y="3036380"/>
            <a:ext cx="1650364" cy="149987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472440">
              <a:lnSpc>
                <a:spcPct val="100000"/>
              </a:lnSpc>
              <a:spcBef>
                <a:spcPts val="670"/>
              </a:spcBef>
            </a:pPr>
            <a:r>
              <a:rPr dirty="0" sz="1550" spc="-10" b="1">
                <a:solidFill>
                  <a:srgbClr val="1E1E1E"/>
                </a:solidFill>
                <a:latin typeface="Myriad Pro"/>
                <a:cs typeface="Myriad Pro"/>
              </a:rPr>
              <a:t>CHALLENGES</a:t>
            </a:r>
            <a:endParaRPr sz="1550">
              <a:latin typeface="Myriad Pro"/>
              <a:cs typeface="Myriad Pro"/>
            </a:endParaRPr>
          </a:p>
          <a:p>
            <a:pPr algn="just" marL="12700" marR="5080">
              <a:lnSpc>
                <a:spcPct val="111100"/>
              </a:lnSpc>
              <a:spcBef>
                <a:spcPts val="180"/>
              </a:spcBef>
            </a:pP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25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loss</a:t>
            </a:r>
            <a:r>
              <a:rPr dirty="0" sz="750" spc="26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or</a:t>
            </a:r>
            <a:r>
              <a:rPr dirty="0" sz="750" spc="254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damage</a:t>
            </a:r>
            <a:r>
              <a:rPr dirty="0" sz="750" spc="254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is</a:t>
            </a:r>
            <a:r>
              <a:rPr dirty="0" sz="750" spc="254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</a:t>
            </a:r>
            <a:r>
              <a:rPr dirty="0" sz="750" spc="26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inevitable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result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-10">
                <a:latin typeface="Myriad Pro"/>
                <a:cs typeface="Myriad Pro"/>
              </a:rPr>
              <a:t> the many problems encountered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when</a:t>
            </a:r>
            <a:r>
              <a:rPr dirty="0" sz="750" spc="2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running</a:t>
            </a:r>
            <a:r>
              <a:rPr dirty="0" sz="750" spc="2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2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business.</a:t>
            </a:r>
            <a:r>
              <a:rPr dirty="0" sz="750" spc="27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Hurricanes,</a:t>
            </a:r>
            <a:endParaRPr sz="750">
              <a:latin typeface="Myriad Pro"/>
              <a:cs typeface="Myriad Pro"/>
            </a:endParaRPr>
          </a:p>
          <a:p>
            <a:pPr algn="just" marL="12700" marR="5080">
              <a:lnSpc>
                <a:spcPct val="111100"/>
              </a:lnSpc>
            </a:pPr>
            <a:r>
              <a:rPr dirty="0" sz="750" spc="3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oods,</a:t>
            </a:r>
            <a:r>
              <a:rPr dirty="0" sz="750" spc="175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res,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earthquakes</a:t>
            </a:r>
            <a:r>
              <a:rPr dirty="0" sz="750" spc="2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are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only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some</a:t>
            </a:r>
            <a:r>
              <a:rPr dirty="0" sz="750" spc="6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examples</a:t>
            </a:r>
            <a:r>
              <a:rPr dirty="0" sz="750" spc="6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6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natural</a:t>
            </a:r>
            <a:r>
              <a:rPr dirty="0" sz="750" spc="6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disasters</a:t>
            </a:r>
            <a:r>
              <a:rPr dirty="0" sz="750" spc="6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that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could</a:t>
            </a:r>
            <a:r>
              <a:rPr dirty="0" sz="750" spc="4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lead</a:t>
            </a:r>
            <a:r>
              <a:rPr dirty="0" sz="750" spc="4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48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4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loss.</a:t>
            </a:r>
            <a:r>
              <a:rPr dirty="0" sz="750" spc="48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Hardware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problems,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like</a:t>
            </a:r>
            <a:r>
              <a:rPr dirty="0" sz="750" spc="19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</a:t>
            </a:r>
            <a:r>
              <a:rPr dirty="0" sz="750" spc="19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electrical</a:t>
            </a:r>
            <a:r>
              <a:rPr dirty="0" sz="750" spc="1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surge</a:t>
            </a:r>
            <a:r>
              <a:rPr dirty="0" sz="750" spc="19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or</a:t>
            </a:r>
            <a:r>
              <a:rPr dirty="0" sz="750" spc="190">
                <a:latin typeface="Myriad Pro"/>
                <a:cs typeface="Myriad Pro"/>
              </a:rPr>
              <a:t> </a:t>
            </a:r>
            <a:r>
              <a:rPr dirty="0" sz="750" spc="-50">
                <a:latin typeface="Myriad Pro"/>
                <a:cs typeface="Myriad Pro"/>
              </a:rPr>
              <a:t>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pipe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that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bursts,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can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damage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hard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drives</a:t>
            </a:r>
            <a:r>
              <a:rPr dirty="0" sz="750" spc="-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cause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lose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data.</a:t>
            </a:r>
            <a:endParaRPr sz="750">
              <a:latin typeface="Myriad Pro"/>
              <a:cs typeface="Myriad Pro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3418" y="4726778"/>
            <a:ext cx="1650364" cy="1704339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26670" marR="5080" indent="210820">
              <a:lnSpc>
                <a:spcPts val="1700"/>
              </a:lnSpc>
              <a:spcBef>
                <a:spcPts val="280"/>
              </a:spcBef>
            </a:pPr>
            <a:r>
              <a:rPr dirty="0" sz="1550" spc="-25" b="1">
                <a:solidFill>
                  <a:srgbClr val="1E1E1E"/>
                </a:solidFill>
                <a:latin typeface="Myriad Pro"/>
                <a:cs typeface="Myriad Pro"/>
              </a:rPr>
              <a:t>WHY</a:t>
            </a:r>
            <a:r>
              <a:rPr dirty="0" sz="1550" spc="-65" b="1">
                <a:solidFill>
                  <a:srgbClr val="1E1E1E"/>
                </a:solidFill>
                <a:latin typeface="Myriad Pro"/>
                <a:cs typeface="Myriad Pro"/>
              </a:rPr>
              <a:t> </a:t>
            </a:r>
            <a:r>
              <a:rPr dirty="0" sz="1550" spc="-20" b="1">
                <a:solidFill>
                  <a:srgbClr val="1E1E1E"/>
                </a:solidFill>
                <a:latin typeface="Myriad Pro"/>
                <a:cs typeface="Myriad Pro"/>
              </a:rPr>
              <a:t>YOU</a:t>
            </a:r>
            <a:r>
              <a:rPr dirty="0" sz="1550" spc="-40" b="1">
                <a:solidFill>
                  <a:srgbClr val="1E1E1E"/>
                </a:solidFill>
                <a:latin typeface="Myriad Pro"/>
                <a:cs typeface="Myriad Pro"/>
              </a:rPr>
              <a:t> </a:t>
            </a:r>
            <a:r>
              <a:rPr dirty="0" sz="1550" spc="-20" b="1">
                <a:solidFill>
                  <a:srgbClr val="1E1E1E"/>
                </a:solidFill>
                <a:latin typeface="Myriad Pro"/>
                <a:cs typeface="Myriad Pro"/>
              </a:rPr>
              <a:t>NEED </a:t>
            </a:r>
            <a:r>
              <a:rPr dirty="0" sz="1550" b="1">
                <a:solidFill>
                  <a:srgbClr val="1E1E1E"/>
                </a:solidFill>
                <a:latin typeface="Myriad Pro"/>
                <a:cs typeface="Myriad Pro"/>
              </a:rPr>
              <a:t>BDR</a:t>
            </a:r>
            <a:r>
              <a:rPr dirty="0" sz="1550" spc="-35" b="1">
                <a:solidFill>
                  <a:srgbClr val="1E1E1E"/>
                </a:solidFill>
                <a:latin typeface="Myriad Pro"/>
                <a:cs typeface="Myriad Pro"/>
              </a:rPr>
              <a:t> </a:t>
            </a:r>
            <a:r>
              <a:rPr dirty="0" sz="1550" spc="-20" b="1">
                <a:solidFill>
                  <a:srgbClr val="1E1E1E"/>
                </a:solidFill>
                <a:latin typeface="Myriad Pro"/>
                <a:cs typeface="Myriad Pro"/>
              </a:rPr>
              <a:t>MANAGMENT</a:t>
            </a:r>
            <a:endParaRPr sz="1550">
              <a:latin typeface="Myriad Pro"/>
              <a:cs typeface="Myriad Pro"/>
            </a:endParaRPr>
          </a:p>
          <a:p>
            <a:pPr algn="just" marL="12700" marR="5080">
              <a:lnSpc>
                <a:spcPct val="111100"/>
              </a:lnSpc>
              <a:spcBef>
                <a:spcPts val="635"/>
              </a:spcBef>
            </a:pPr>
            <a:r>
              <a:rPr dirty="0" sz="750">
                <a:latin typeface="Myriad Pro"/>
                <a:cs typeface="Myriad Pro"/>
              </a:rPr>
              <a:t>Reliable</a:t>
            </a:r>
            <a:r>
              <a:rPr dirty="0" sz="750" spc="7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BDR</a:t>
            </a:r>
            <a:r>
              <a:rPr dirty="0" sz="750" spc="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solutions</a:t>
            </a:r>
            <a:r>
              <a:rPr dirty="0" sz="750" spc="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secure</a:t>
            </a:r>
            <a:r>
              <a:rPr dirty="0" sz="750" spc="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7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data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in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multiple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ways. </a:t>
            </a:r>
            <a:r>
              <a:rPr dirty="0" sz="750" spc="-35">
                <a:latin typeface="Myriad Pro"/>
                <a:cs typeface="Myriad Pro"/>
              </a:rPr>
              <a:t>You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need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to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store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 </a:t>
            </a:r>
            <a:r>
              <a:rPr dirty="0" sz="750" spc="-20">
                <a:latin typeface="Myriad Pro"/>
                <a:cs typeface="Myriad Pro"/>
              </a:rPr>
              <a:t>copy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3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make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sure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business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can</a:t>
            </a:r>
            <a:r>
              <a:rPr dirty="0" sz="750" spc="16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keep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running</a:t>
            </a:r>
            <a:r>
              <a:rPr dirty="0" sz="750" spc="18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after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18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loss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18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data.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Depending</a:t>
            </a:r>
            <a:r>
              <a:rPr dirty="0" sz="750" spc="235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on</a:t>
            </a:r>
            <a:r>
              <a:rPr dirty="0" sz="750" spc="235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the</a:t>
            </a:r>
            <a:r>
              <a:rPr dirty="0" sz="750" spc="240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damage,</a:t>
            </a:r>
            <a:r>
              <a:rPr dirty="0" sz="750" spc="235">
                <a:latin typeface="Myriad Pro"/>
                <a:cs typeface="Myriad Pro"/>
              </a:rPr>
              <a:t>  </a:t>
            </a:r>
            <a:r>
              <a:rPr dirty="0" sz="750" spc="-20">
                <a:latin typeface="Myriad Pro"/>
                <a:cs typeface="Myriad Pro"/>
              </a:rPr>
              <a:t>your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company</a:t>
            </a:r>
            <a:r>
              <a:rPr dirty="0" sz="750" spc="1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may</a:t>
            </a:r>
            <a:r>
              <a:rPr dirty="0" sz="750" spc="1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have</a:t>
            </a:r>
            <a:r>
              <a:rPr dirty="0" sz="750" spc="1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trouble</a:t>
            </a:r>
            <a:r>
              <a:rPr dirty="0" sz="750" spc="19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remaining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open.</a:t>
            </a:r>
            <a:r>
              <a:rPr dirty="0" sz="750" spc="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However,</a:t>
            </a:r>
            <a:r>
              <a:rPr dirty="0" sz="750" spc="5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with</a:t>
            </a:r>
            <a:r>
              <a:rPr dirty="0" sz="750" spc="5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5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disaster</a:t>
            </a:r>
            <a:r>
              <a:rPr dirty="0" sz="750" spc="5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recovery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plan,</a:t>
            </a:r>
            <a:r>
              <a:rPr dirty="0" sz="750" spc="1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business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can</a:t>
            </a:r>
            <a:r>
              <a:rPr dirty="0" sz="750" spc="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resume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business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as</a:t>
            </a:r>
            <a:r>
              <a:rPr dirty="0" sz="750" spc="-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usual,</a:t>
            </a:r>
            <a:r>
              <a:rPr dirty="0" sz="750" spc="-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often</a:t>
            </a:r>
            <a:r>
              <a:rPr dirty="0" sz="750" spc="-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within</a:t>
            </a:r>
            <a:r>
              <a:rPr dirty="0" sz="750" spc="-2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hours.</a:t>
            </a:r>
            <a:endParaRPr sz="750">
              <a:latin typeface="Myriad Pro"/>
              <a:cs typeface="Myriad Pro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872229" y="2358638"/>
            <a:ext cx="4168140" cy="1592580"/>
            <a:chOff x="1872229" y="2358638"/>
            <a:chExt cx="4168140" cy="159258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13719" y="2358638"/>
              <a:ext cx="2926024" cy="998038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72229" y="3065791"/>
              <a:ext cx="1210827" cy="885012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6111539" y="3906466"/>
            <a:ext cx="1483360" cy="187452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76530">
              <a:lnSpc>
                <a:spcPct val="100000"/>
              </a:lnSpc>
              <a:spcBef>
                <a:spcPts val="635"/>
              </a:spcBef>
            </a:pPr>
            <a:r>
              <a:rPr dirty="0" sz="1550" spc="-10" b="1">
                <a:solidFill>
                  <a:srgbClr val="1E1E1E"/>
                </a:solidFill>
                <a:latin typeface="Myriad Pro"/>
                <a:cs typeface="Myriad Pro"/>
              </a:rPr>
              <a:t>BENEFITS</a:t>
            </a:r>
            <a:endParaRPr sz="1550">
              <a:latin typeface="Myriad Pro"/>
              <a:cs typeface="Myriad Pro"/>
            </a:endParaRPr>
          </a:p>
          <a:p>
            <a:pPr algn="just" marL="12700" marR="5080">
              <a:lnSpc>
                <a:spcPct val="111100"/>
              </a:lnSpc>
              <a:spcBef>
                <a:spcPts val="160"/>
              </a:spcBef>
            </a:pPr>
            <a:r>
              <a:rPr dirty="0" sz="750">
                <a:latin typeface="Myriad Pro"/>
                <a:cs typeface="Myriad Pro"/>
              </a:rPr>
              <a:t>When</a:t>
            </a:r>
            <a:r>
              <a:rPr dirty="0" sz="750" spc="3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it</a:t>
            </a:r>
            <a:r>
              <a:rPr dirty="0" sz="750" spc="3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comes</a:t>
            </a:r>
            <a:r>
              <a:rPr dirty="0" sz="750" spc="3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3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39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backup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solutions,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we</a:t>
            </a:r>
            <a:r>
              <a:rPr dirty="0" sz="750" spc="5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have</a:t>
            </a:r>
            <a:r>
              <a:rPr dirty="0" sz="750" spc="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the</a:t>
            </a:r>
            <a:r>
              <a:rPr dirty="0" sz="750" spc="5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most</a:t>
            </a:r>
            <a:r>
              <a:rPr dirty="0" sz="750" spc="5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reliable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backup</a:t>
            </a:r>
            <a:r>
              <a:rPr dirty="0" sz="750" spc="300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305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disaster</a:t>
            </a:r>
            <a:r>
              <a:rPr dirty="0" sz="750" spc="305">
                <a:latin typeface="Myriad Pro"/>
                <a:cs typeface="Myriad Pro"/>
              </a:rPr>
              <a:t>  </a:t>
            </a:r>
            <a:r>
              <a:rPr dirty="0" sz="750" spc="-10">
                <a:latin typeface="Myriad Pro"/>
                <a:cs typeface="Myriad Pro"/>
              </a:rPr>
              <a:t>recovery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solutions</a:t>
            </a:r>
            <a:r>
              <a:rPr dirty="0" sz="750" spc="1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for</a:t>
            </a:r>
            <a:r>
              <a:rPr dirty="0" sz="750" spc="13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any</a:t>
            </a:r>
            <a:r>
              <a:rPr dirty="0" sz="750" spc="1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business.</a:t>
            </a:r>
            <a:r>
              <a:rPr dirty="0" sz="750" spc="13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Manage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Service</a:t>
            </a:r>
            <a:r>
              <a:rPr dirty="0" sz="750" spc="-10">
                <a:latin typeface="Myriad Pro"/>
                <a:cs typeface="Myriad Pro"/>
              </a:rPr>
              <a:t> Providers</a:t>
            </a:r>
            <a:r>
              <a:rPr dirty="0" sz="750">
                <a:latin typeface="Myriad Pro"/>
                <a:cs typeface="Myriad Pro"/>
              </a:rPr>
              <a:t> understand how </a:t>
            </a:r>
            <a:r>
              <a:rPr dirty="0" sz="750" spc="-25">
                <a:latin typeface="Myriad Pro"/>
                <a:cs typeface="Myriad Pro"/>
              </a:rPr>
              <a:t>to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form</a:t>
            </a:r>
            <a:r>
              <a:rPr dirty="0" sz="750" spc="1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15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complete</a:t>
            </a:r>
            <a:r>
              <a:rPr dirty="0" sz="750" spc="15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15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Backup</a:t>
            </a:r>
            <a:r>
              <a:rPr dirty="0" sz="750" spc="155">
                <a:latin typeface="Myriad Pro"/>
                <a:cs typeface="Myriad Pro"/>
              </a:rPr>
              <a:t> </a:t>
            </a:r>
            <a:r>
              <a:rPr dirty="0" sz="750" spc="-25">
                <a:latin typeface="Myriad Pro"/>
                <a:cs typeface="Myriad Pro"/>
              </a:rPr>
              <a:t>and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Recovery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solution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store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30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data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16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reinstall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it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get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</a:t>
            </a:r>
            <a:r>
              <a:rPr dirty="0" sz="750" spc="17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up</a:t>
            </a:r>
            <a:r>
              <a:rPr dirty="0" sz="750" spc="180">
                <a:latin typeface="Myriad Pro"/>
                <a:cs typeface="Myriad Pro"/>
              </a:rPr>
              <a:t> </a:t>
            </a:r>
            <a:r>
              <a:rPr dirty="0" sz="750" spc="-25">
                <a:latin typeface="Myriad Pro"/>
                <a:cs typeface="Myriad Pro"/>
              </a:rPr>
              <a:t>and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running quickly. </a:t>
            </a:r>
            <a:r>
              <a:rPr dirty="0" sz="750">
                <a:latin typeface="Myriad Pro"/>
                <a:cs typeface="Myriad Pro"/>
              </a:rPr>
              <a:t>Not</a:t>
            </a:r>
            <a:r>
              <a:rPr dirty="0" sz="750" spc="-1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only</a:t>
            </a:r>
            <a:r>
              <a:rPr dirty="0" sz="750" spc="-1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is</a:t>
            </a:r>
            <a:r>
              <a:rPr dirty="0" sz="750" spc="-10">
                <a:latin typeface="Myriad Pro"/>
                <a:cs typeface="Myriad Pro"/>
              </a:rPr>
              <a:t> your</a:t>
            </a:r>
            <a:r>
              <a:rPr dirty="0" sz="750" spc="-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data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safe,</a:t>
            </a:r>
            <a:r>
              <a:rPr dirty="0" sz="750" spc="1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but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it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will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take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just</a:t>
            </a:r>
            <a:r>
              <a:rPr dirty="0" sz="750" spc="200">
                <a:latin typeface="Myriad Pro"/>
                <a:cs typeface="Myriad Pro"/>
              </a:rPr>
              <a:t> </a:t>
            </a:r>
            <a:r>
              <a:rPr dirty="0" sz="750" spc="-25">
                <a:latin typeface="Myriad Pro"/>
                <a:cs typeface="Myriad Pro"/>
              </a:rPr>
              <a:t>one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phone</a:t>
            </a:r>
            <a:r>
              <a:rPr dirty="0" sz="750" spc="33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call</a:t>
            </a:r>
            <a:r>
              <a:rPr dirty="0" sz="750" spc="3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to</a:t>
            </a:r>
            <a:r>
              <a:rPr dirty="0" sz="750" spc="3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start</a:t>
            </a:r>
            <a:r>
              <a:rPr dirty="0" sz="750" spc="3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the</a:t>
            </a:r>
            <a:r>
              <a:rPr dirty="0" sz="750" spc="34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recovery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process.</a:t>
            </a:r>
            <a:endParaRPr sz="750">
              <a:latin typeface="Myriad Pro"/>
              <a:cs typeface="Myriad Pro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11539" y="2394235"/>
            <a:ext cx="1483360" cy="149352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9539">
              <a:lnSpc>
                <a:spcPct val="100000"/>
              </a:lnSpc>
              <a:spcBef>
                <a:spcPts val="635"/>
              </a:spcBef>
            </a:pPr>
            <a:r>
              <a:rPr dirty="0" sz="1550" spc="-10" b="1">
                <a:solidFill>
                  <a:srgbClr val="1E1E1E"/>
                </a:solidFill>
                <a:latin typeface="Myriad Pro"/>
                <a:cs typeface="Myriad Pro"/>
              </a:rPr>
              <a:t>PROCESS</a:t>
            </a:r>
            <a:endParaRPr sz="1550">
              <a:latin typeface="Myriad Pro"/>
              <a:cs typeface="Myriad Pro"/>
            </a:endParaRPr>
          </a:p>
          <a:p>
            <a:pPr algn="just" marL="12700" marR="5080">
              <a:lnSpc>
                <a:spcPct val="111100"/>
              </a:lnSpc>
              <a:spcBef>
                <a:spcPts val="160"/>
              </a:spcBef>
            </a:pP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backup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disaster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recovery</a:t>
            </a:r>
            <a:r>
              <a:rPr dirty="0" sz="750" spc="2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plan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is</a:t>
            </a:r>
            <a:r>
              <a:rPr dirty="0" sz="750" spc="4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4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group</a:t>
            </a:r>
            <a:r>
              <a:rPr dirty="0" sz="750" spc="4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42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procedures,</a:t>
            </a:r>
            <a:r>
              <a:rPr dirty="0" sz="750" spc="42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data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storage,</a:t>
            </a:r>
            <a:r>
              <a:rPr dirty="0" sz="750" spc="204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and</a:t>
            </a:r>
            <a:r>
              <a:rPr dirty="0" sz="750" spc="204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retrieval</a:t>
            </a:r>
            <a:r>
              <a:rPr dirty="0" sz="750" spc="204">
                <a:latin typeface="Myriad Pro"/>
                <a:cs typeface="Myriad Pro"/>
              </a:rPr>
              <a:t>  </a:t>
            </a:r>
            <a:r>
              <a:rPr dirty="0" sz="750">
                <a:latin typeface="Myriad Pro"/>
                <a:cs typeface="Myriad Pro"/>
              </a:rPr>
              <a:t>tools</a:t>
            </a:r>
            <a:r>
              <a:rPr dirty="0" sz="750" spc="204">
                <a:latin typeface="Myriad Pro"/>
                <a:cs typeface="Myriad Pro"/>
              </a:rPr>
              <a:t>  </a:t>
            </a:r>
            <a:r>
              <a:rPr dirty="0" sz="750" spc="-25">
                <a:latin typeface="Myriad Pro"/>
                <a:cs typeface="Myriad Pro"/>
              </a:rPr>
              <a:t>to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manage</a:t>
            </a:r>
            <a:r>
              <a:rPr dirty="0" sz="750" spc="2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3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29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securely.</a:t>
            </a:r>
            <a:r>
              <a:rPr dirty="0" sz="750" spc="300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Data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restoration</a:t>
            </a:r>
            <a:r>
              <a:rPr dirty="0" sz="750" spc="229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is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2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key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part</a:t>
            </a:r>
            <a:r>
              <a:rPr dirty="0" sz="750" spc="24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24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these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strategies.</a:t>
            </a:r>
            <a:r>
              <a:rPr dirty="0" sz="750" spc="114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1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solid</a:t>
            </a:r>
            <a:r>
              <a:rPr dirty="0" sz="750" spc="12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disaster</a:t>
            </a:r>
            <a:r>
              <a:rPr dirty="0" sz="750" spc="12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recovery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plan</a:t>
            </a:r>
            <a:r>
              <a:rPr dirty="0" sz="750" spc="30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will</a:t>
            </a:r>
            <a:r>
              <a:rPr dirty="0" sz="750" spc="31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limit</a:t>
            </a:r>
            <a:r>
              <a:rPr dirty="0" sz="750" spc="30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losses</a:t>
            </a:r>
            <a:r>
              <a:rPr dirty="0" sz="750" spc="31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by</a:t>
            </a:r>
            <a:r>
              <a:rPr dirty="0" sz="750" spc="310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keeping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recent</a:t>
            </a:r>
            <a:r>
              <a:rPr dirty="0" sz="750" spc="8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copies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of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your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data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in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</a:t>
            </a:r>
            <a:r>
              <a:rPr dirty="0" sz="750" spc="85">
                <a:latin typeface="Myriad Pro"/>
                <a:cs typeface="Myriad Pro"/>
              </a:rPr>
              <a:t> </a:t>
            </a:r>
            <a:r>
              <a:rPr dirty="0" sz="750" spc="-20">
                <a:latin typeface="Myriad Pro"/>
                <a:cs typeface="Myriad Pro"/>
              </a:rPr>
              <a:t>safe</a:t>
            </a:r>
            <a:r>
              <a:rPr dirty="0" sz="750" spc="500">
                <a:latin typeface="Myriad Pro"/>
                <a:cs typeface="Myriad Pro"/>
              </a:rPr>
              <a:t> </a:t>
            </a:r>
            <a:r>
              <a:rPr dirty="0" sz="750">
                <a:latin typeface="Myriad Pro"/>
                <a:cs typeface="Myriad Pro"/>
              </a:rPr>
              <a:t>and secure </a:t>
            </a:r>
            <a:r>
              <a:rPr dirty="0" sz="750" spc="-10">
                <a:latin typeface="Myriad Pro"/>
                <a:cs typeface="Myriad Pro"/>
              </a:rPr>
              <a:t>undisclosed</a:t>
            </a:r>
            <a:r>
              <a:rPr dirty="0" sz="750" spc="5">
                <a:latin typeface="Myriad Pro"/>
                <a:cs typeface="Myriad Pro"/>
              </a:rPr>
              <a:t> </a:t>
            </a:r>
            <a:r>
              <a:rPr dirty="0" sz="750" spc="-10">
                <a:latin typeface="Myriad Pro"/>
                <a:cs typeface="Myriad Pro"/>
              </a:rPr>
              <a:t>location.</a:t>
            </a:r>
            <a:endParaRPr sz="750">
              <a:latin typeface="Myriad Pro"/>
              <a:cs typeface="Myriad Pro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64017" y="6287413"/>
            <a:ext cx="628945" cy="940008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6408" y="20669"/>
            <a:ext cx="3843654" cy="7340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90"/>
              </a:lnSpc>
              <a:spcBef>
                <a:spcPts val="100"/>
              </a:spcBef>
            </a:pPr>
            <a:r>
              <a:rPr dirty="0"/>
              <a:t>DO</a:t>
            </a:r>
            <a:r>
              <a:rPr dirty="0" spc="-145"/>
              <a:t> </a:t>
            </a:r>
            <a:r>
              <a:rPr dirty="0"/>
              <a:t>YOU</a:t>
            </a:r>
            <a:r>
              <a:rPr dirty="0" spc="-95"/>
              <a:t> </a:t>
            </a:r>
            <a:r>
              <a:rPr dirty="0" spc="-10">
                <a:solidFill>
                  <a:srgbClr val="8836FF"/>
                </a:solidFill>
              </a:rPr>
              <a:t>HAVE</a:t>
            </a:r>
            <a:r>
              <a:rPr dirty="0" spc="-65">
                <a:solidFill>
                  <a:srgbClr val="8836FF"/>
                </a:solidFill>
              </a:rPr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20"/>
              <a:t>PLAN</a:t>
            </a:r>
          </a:p>
          <a:p>
            <a:pPr marL="12700">
              <a:lnSpc>
                <a:spcPts val="2790"/>
              </a:lnSpc>
            </a:pPr>
            <a:r>
              <a:rPr dirty="0"/>
              <a:t>TO</a:t>
            </a:r>
            <a:r>
              <a:rPr dirty="0" spc="-105"/>
              <a:t> </a:t>
            </a:r>
            <a:r>
              <a:rPr dirty="0" spc="-20">
                <a:solidFill>
                  <a:srgbClr val="1474FF"/>
                </a:solidFill>
              </a:rPr>
              <a:t>RECOVER</a:t>
            </a:r>
            <a:r>
              <a:rPr dirty="0" spc="-114">
                <a:solidFill>
                  <a:srgbClr val="1474FF"/>
                </a:solidFill>
              </a:rPr>
              <a:t> </a:t>
            </a:r>
            <a:r>
              <a:rPr dirty="0"/>
              <a:t>YOUR</a:t>
            </a:r>
            <a:r>
              <a:rPr dirty="0" spc="-55"/>
              <a:t> </a:t>
            </a:r>
            <a:r>
              <a:rPr dirty="0" spc="-85">
                <a:solidFill>
                  <a:srgbClr val="00D776"/>
                </a:solidFill>
              </a:rPr>
              <a:t>DATA?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166408" y="683487"/>
            <a:ext cx="3381375" cy="35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50">
                <a:latin typeface="Myriad Pro"/>
                <a:cs typeface="Myriad Pro"/>
              </a:rPr>
              <a:t>BACKUP</a:t>
            </a:r>
            <a:r>
              <a:rPr dirty="0" sz="2150" spc="-20">
                <a:latin typeface="Myriad Pro"/>
                <a:cs typeface="Myriad Pro"/>
              </a:rPr>
              <a:t> </a:t>
            </a:r>
            <a:r>
              <a:rPr dirty="0" sz="2150">
                <a:latin typeface="Myriad Pro"/>
                <a:cs typeface="Myriad Pro"/>
              </a:rPr>
              <a:t>DISASTER</a:t>
            </a:r>
            <a:r>
              <a:rPr dirty="0" sz="2150" spc="-15">
                <a:latin typeface="Myriad Pro"/>
                <a:cs typeface="Myriad Pro"/>
              </a:rPr>
              <a:t> </a:t>
            </a:r>
            <a:r>
              <a:rPr dirty="0" sz="2150" spc="-10">
                <a:latin typeface="Myriad Pro"/>
                <a:cs typeface="Myriad Pro"/>
              </a:rPr>
              <a:t>RECOVERY</a:t>
            </a:r>
            <a:endParaRPr sz="2150">
              <a:latin typeface="Myriad Pro"/>
              <a:cs typeface="Myriad Pro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71322" y="1119547"/>
            <a:ext cx="2750820" cy="957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560"/>
              </a:lnSpc>
              <a:spcBef>
                <a:spcPts val="100"/>
              </a:spcBef>
            </a:pPr>
            <a:r>
              <a:rPr dirty="0" sz="2150" spc="-20" b="1">
                <a:solidFill>
                  <a:srgbClr val="020102"/>
                </a:solidFill>
                <a:latin typeface="Myriad Pro"/>
                <a:cs typeface="Myriad Pro"/>
              </a:rPr>
              <a:t>WHY</a:t>
            </a:r>
            <a:r>
              <a:rPr dirty="0" sz="2150" spc="-100" b="1">
                <a:solidFill>
                  <a:srgbClr val="020102"/>
                </a:solidFill>
                <a:latin typeface="Myriad Pro"/>
                <a:cs typeface="Myriad Pro"/>
              </a:rPr>
              <a:t> </a:t>
            </a:r>
            <a:r>
              <a:rPr dirty="0" sz="2150" b="1">
                <a:solidFill>
                  <a:srgbClr val="1E1E1E"/>
                </a:solidFill>
                <a:latin typeface="Myriad Pro"/>
                <a:cs typeface="Myriad Pro"/>
              </a:rPr>
              <a:t>YOU</a:t>
            </a:r>
            <a:r>
              <a:rPr dirty="0" sz="2150" spc="-55" b="1">
                <a:solidFill>
                  <a:srgbClr val="1E1E1E"/>
                </a:solidFill>
                <a:latin typeface="Myriad Pro"/>
                <a:cs typeface="Myriad Pro"/>
              </a:rPr>
              <a:t> </a:t>
            </a:r>
            <a:r>
              <a:rPr dirty="0" sz="2150" b="1">
                <a:solidFill>
                  <a:srgbClr val="20D56A"/>
                </a:solidFill>
                <a:latin typeface="Myriad Pro"/>
                <a:cs typeface="Myriad Pro"/>
              </a:rPr>
              <a:t>NEED</a:t>
            </a:r>
            <a:r>
              <a:rPr dirty="0" sz="2150" spc="-30" b="1">
                <a:solidFill>
                  <a:srgbClr val="20D56A"/>
                </a:solidFill>
                <a:latin typeface="Myriad Pro"/>
                <a:cs typeface="Myriad Pro"/>
              </a:rPr>
              <a:t> </a:t>
            </a:r>
            <a:r>
              <a:rPr dirty="0" sz="2150" spc="-25" b="1">
                <a:solidFill>
                  <a:srgbClr val="1E1E1E"/>
                </a:solidFill>
                <a:latin typeface="Myriad Pro"/>
                <a:cs typeface="Myriad Pro"/>
              </a:rPr>
              <a:t>IT</a:t>
            </a:r>
            <a:endParaRPr sz="2150">
              <a:latin typeface="Myriad Pro"/>
              <a:cs typeface="Myriad Pro"/>
            </a:endParaRPr>
          </a:p>
          <a:p>
            <a:pPr marL="16510" marR="5080">
              <a:lnSpc>
                <a:spcPts val="1200"/>
              </a:lnSpc>
              <a:spcBef>
                <a:spcPts val="15"/>
              </a:spcBef>
            </a:pPr>
            <a:r>
              <a:rPr dirty="0" sz="1000">
                <a:latin typeface="Myriad Pro"/>
                <a:cs typeface="Myriad Pro"/>
              </a:rPr>
              <a:t>It</a:t>
            </a:r>
            <a:r>
              <a:rPr dirty="0" sz="1000" spc="-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is crucial</a:t>
            </a:r>
            <a:r>
              <a:rPr dirty="0" sz="1000" spc="-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to have</a:t>
            </a:r>
            <a:r>
              <a:rPr dirty="0" sz="1000" spc="-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a contingency</a:t>
            </a:r>
            <a:r>
              <a:rPr dirty="0" sz="1000" spc="-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plan ready</a:t>
            </a:r>
            <a:r>
              <a:rPr dirty="0" sz="1000" spc="-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in </a:t>
            </a:r>
            <a:r>
              <a:rPr dirty="0" sz="1000" spc="-20">
                <a:latin typeface="Myriad Pro"/>
                <a:cs typeface="Myriad Pro"/>
              </a:rPr>
              <a:t>case</a:t>
            </a:r>
            <a:r>
              <a:rPr dirty="0" sz="1000">
                <a:latin typeface="Myriad Pro"/>
                <a:cs typeface="Myriad Pro"/>
              </a:rPr>
              <a:t> of data </a:t>
            </a:r>
            <a:r>
              <a:rPr dirty="0" sz="1000" spc="-10">
                <a:latin typeface="Myriad Pro"/>
                <a:cs typeface="Myriad Pro"/>
              </a:rPr>
              <a:t>loss.</a:t>
            </a:r>
            <a:r>
              <a:rPr dirty="0" sz="1000" spc="-50">
                <a:latin typeface="Myriad Pro"/>
                <a:cs typeface="Myriad Pro"/>
              </a:rPr>
              <a:t> </a:t>
            </a:r>
            <a:r>
              <a:rPr dirty="0" sz="1000" spc="-20">
                <a:latin typeface="Myriad Pro"/>
                <a:cs typeface="Myriad Pro"/>
              </a:rPr>
              <a:t>You</a:t>
            </a:r>
            <a:r>
              <a:rPr dirty="0" sz="1000" spc="5">
                <a:latin typeface="Myriad Pro"/>
                <a:cs typeface="Myriad Pro"/>
              </a:rPr>
              <a:t> </a:t>
            </a:r>
            <a:r>
              <a:rPr dirty="0" sz="1000">
                <a:latin typeface="Myriad Pro"/>
                <a:cs typeface="Myriad Pro"/>
              </a:rPr>
              <a:t>must backup all</a:t>
            </a:r>
            <a:r>
              <a:rPr dirty="0" sz="1000" spc="5">
                <a:latin typeface="Myriad Pro"/>
                <a:cs typeface="Myriad Pro"/>
              </a:rPr>
              <a:t> </a:t>
            </a:r>
            <a:r>
              <a:rPr dirty="0" sz="1000" spc="-10">
                <a:latin typeface="Myriad Pro"/>
                <a:cs typeface="Myriad Pro"/>
              </a:rPr>
              <a:t>sensitive </a:t>
            </a:r>
            <a:r>
              <a:rPr dirty="0" sz="1000">
                <a:latin typeface="Myriad Pro"/>
                <a:cs typeface="Myriad Pro"/>
              </a:rPr>
              <a:t>information securely as part of your safe-</a:t>
            </a:r>
            <a:r>
              <a:rPr dirty="0" sz="1000" spc="-20">
                <a:latin typeface="Myriad Pro"/>
                <a:cs typeface="Myriad Pro"/>
              </a:rPr>
              <a:t>data</a:t>
            </a:r>
            <a:r>
              <a:rPr dirty="0" sz="1000" spc="-10">
                <a:latin typeface="Myriad Pro"/>
                <a:cs typeface="Myriad Pro"/>
              </a:rPr>
              <a:t> procedures.</a:t>
            </a:r>
            <a:endParaRPr sz="1000">
              <a:latin typeface="Myriad Pro"/>
              <a:cs typeface="Myriad Pro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0" y="1073689"/>
            <a:ext cx="7772400" cy="7787005"/>
            <a:chOff x="0" y="1073689"/>
            <a:chExt cx="7772400" cy="7787005"/>
          </a:xfrm>
        </p:grpSpPr>
        <p:sp>
          <p:nvSpPr>
            <p:cNvPr id="14" name="object 14" descr=""/>
            <p:cNvSpPr/>
            <p:nvPr/>
          </p:nvSpPr>
          <p:spPr>
            <a:xfrm>
              <a:off x="212117" y="1092739"/>
              <a:ext cx="699135" cy="0"/>
            </a:xfrm>
            <a:custGeom>
              <a:avLst/>
              <a:gdLst/>
              <a:ahLst/>
              <a:cxnLst/>
              <a:rect l="l" t="t" r="r" b="b"/>
              <a:pathLst>
                <a:path w="699135" h="0">
                  <a:moveTo>
                    <a:pt x="0" y="0"/>
                  </a:moveTo>
                  <a:lnTo>
                    <a:pt x="698868" y="0"/>
                  </a:lnTo>
                </a:path>
              </a:pathLst>
            </a:custGeom>
            <a:ln w="38100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175659" y="4517434"/>
              <a:ext cx="468630" cy="181610"/>
            </a:xfrm>
            <a:custGeom>
              <a:avLst/>
              <a:gdLst/>
              <a:ahLst/>
              <a:cxnLst/>
              <a:rect l="l" t="t" r="r" b="b"/>
              <a:pathLst>
                <a:path w="468630" h="181610">
                  <a:moveTo>
                    <a:pt x="0" y="24536"/>
                  </a:moveTo>
                  <a:lnTo>
                    <a:pt x="32635" y="14010"/>
                  </a:lnTo>
                  <a:lnTo>
                    <a:pt x="66443" y="6319"/>
                  </a:lnTo>
                  <a:lnTo>
                    <a:pt x="101284" y="1603"/>
                  </a:lnTo>
                  <a:lnTo>
                    <a:pt x="137020" y="0"/>
                  </a:lnTo>
                  <a:lnTo>
                    <a:pt x="188333" y="3317"/>
                  </a:lnTo>
                  <a:lnTo>
                    <a:pt x="237647" y="12994"/>
                  </a:lnTo>
                  <a:lnTo>
                    <a:pt x="284548" y="28614"/>
                  </a:lnTo>
                  <a:lnTo>
                    <a:pt x="328620" y="49760"/>
                  </a:lnTo>
                  <a:lnTo>
                    <a:pt x="369447" y="76017"/>
                  </a:lnTo>
                  <a:lnTo>
                    <a:pt x="406612" y="106968"/>
                  </a:lnTo>
                  <a:lnTo>
                    <a:pt x="439702" y="142199"/>
                  </a:lnTo>
                  <a:lnTo>
                    <a:pt x="468299" y="181292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919465" y="4797163"/>
              <a:ext cx="120014" cy="396240"/>
            </a:xfrm>
            <a:custGeom>
              <a:avLst/>
              <a:gdLst/>
              <a:ahLst/>
              <a:cxnLst/>
              <a:rect l="l" t="t" r="r" b="b"/>
              <a:pathLst>
                <a:path w="120014" h="396239">
                  <a:moveTo>
                    <a:pt x="119964" y="396239"/>
                  </a:moveTo>
                  <a:lnTo>
                    <a:pt x="85395" y="358176"/>
                  </a:lnTo>
                  <a:lnTo>
                    <a:pt x="55989" y="315821"/>
                  </a:lnTo>
                  <a:lnTo>
                    <a:pt x="32245" y="269674"/>
                  </a:lnTo>
                  <a:lnTo>
                    <a:pt x="14665" y="220236"/>
                  </a:lnTo>
                  <a:lnTo>
                    <a:pt x="3749" y="168007"/>
                  </a:lnTo>
                  <a:lnTo>
                    <a:pt x="0" y="113487"/>
                  </a:lnTo>
                  <a:lnTo>
                    <a:pt x="1077" y="84160"/>
                  </a:lnTo>
                  <a:lnTo>
                    <a:pt x="4260" y="55419"/>
                  </a:lnTo>
                  <a:lnTo>
                    <a:pt x="9472" y="27340"/>
                  </a:lnTo>
                  <a:lnTo>
                    <a:pt x="16636" y="0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469094" y="4846576"/>
              <a:ext cx="236854" cy="425450"/>
            </a:xfrm>
            <a:custGeom>
              <a:avLst/>
              <a:gdLst/>
              <a:ahLst/>
              <a:cxnLst/>
              <a:rect l="l" t="t" r="r" b="b"/>
              <a:pathLst>
                <a:path w="236855" h="425450">
                  <a:moveTo>
                    <a:pt x="231609" y="0"/>
                  </a:moveTo>
                  <a:lnTo>
                    <a:pt x="233862" y="15740"/>
                  </a:lnTo>
                  <a:lnTo>
                    <a:pt x="235488" y="31673"/>
                  </a:lnTo>
                  <a:lnTo>
                    <a:pt x="236473" y="47788"/>
                  </a:lnTo>
                  <a:lnTo>
                    <a:pt x="236804" y="64071"/>
                  </a:lnTo>
                  <a:lnTo>
                    <a:pt x="233935" y="111807"/>
                  </a:lnTo>
                  <a:lnTo>
                    <a:pt x="225553" y="157845"/>
                  </a:lnTo>
                  <a:lnTo>
                    <a:pt x="211990" y="201849"/>
                  </a:lnTo>
                  <a:lnTo>
                    <a:pt x="193580" y="243488"/>
                  </a:lnTo>
                  <a:lnTo>
                    <a:pt x="170656" y="282427"/>
                  </a:lnTo>
                  <a:lnTo>
                    <a:pt x="143551" y="318333"/>
                  </a:lnTo>
                  <a:lnTo>
                    <a:pt x="112600" y="350872"/>
                  </a:lnTo>
                  <a:lnTo>
                    <a:pt x="78135" y="379711"/>
                  </a:lnTo>
                  <a:lnTo>
                    <a:pt x="40491" y="404516"/>
                  </a:lnTo>
                  <a:lnTo>
                    <a:pt x="0" y="424954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086036" y="4986298"/>
              <a:ext cx="289560" cy="240029"/>
            </a:xfrm>
            <a:custGeom>
              <a:avLst/>
              <a:gdLst/>
              <a:ahLst/>
              <a:cxnLst/>
              <a:rect l="l" t="t" r="r" b="b"/>
              <a:pathLst>
                <a:path w="289560" h="240029">
                  <a:moveTo>
                    <a:pt x="97955" y="0"/>
                  </a:moveTo>
                  <a:lnTo>
                    <a:pt x="20624" y="0"/>
                  </a:lnTo>
                  <a:lnTo>
                    <a:pt x="12596" y="1620"/>
                  </a:lnTo>
                  <a:lnTo>
                    <a:pt x="6040" y="6040"/>
                  </a:lnTo>
                  <a:lnTo>
                    <a:pt x="1620" y="12596"/>
                  </a:lnTo>
                  <a:lnTo>
                    <a:pt x="0" y="20624"/>
                  </a:lnTo>
                  <a:lnTo>
                    <a:pt x="0" y="219405"/>
                  </a:lnTo>
                  <a:lnTo>
                    <a:pt x="1620" y="227433"/>
                  </a:lnTo>
                  <a:lnTo>
                    <a:pt x="6040" y="233989"/>
                  </a:lnTo>
                  <a:lnTo>
                    <a:pt x="12596" y="238409"/>
                  </a:lnTo>
                  <a:lnTo>
                    <a:pt x="20624" y="240030"/>
                  </a:lnTo>
                  <a:lnTo>
                    <a:pt x="269824" y="240030"/>
                  </a:lnTo>
                  <a:lnTo>
                    <a:pt x="277443" y="238491"/>
                  </a:lnTo>
                  <a:lnTo>
                    <a:pt x="283668" y="234295"/>
                  </a:lnTo>
                  <a:lnTo>
                    <a:pt x="287867" y="228071"/>
                  </a:lnTo>
                  <a:lnTo>
                    <a:pt x="289407" y="220446"/>
                  </a:lnTo>
                  <a:lnTo>
                    <a:pt x="289407" y="53670"/>
                  </a:lnTo>
                  <a:lnTo>
                    <a:pt x="146621" y="33045"/>
                  </a:lnTo>
                  <a:lnTo>
                    <a:pt x="124637" y="11061"/>
                  </a:lnTo>
                  <a:lnTo>
                    <a:pt x="118891" y="6343"/>
                  </a:lnTo>
                  <a:lnTo>
                    <a:pt x="112396" y="2873"/>
                  </a:lnTo>
                  <a:lnTo>
                    <a:pt x="105351" y="731"/>
                  </a:lnTo>
                  <a:lnTo>
                    <a:pt x="97955" y="0"/>
                  </a:lnTo>
                  <a:close/>
                </a:path>
              </a:pathLst>
            </a:custGeom>
            <a:solidFill>
              <a:srgbClr val="FF73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086036" y="4986298"/>
              <a:ext cx="289560" cy="240029"/>
            </a:xfrm>
            <a:custGeom>
              <a:avLst/>
              <a:gdLst/>
              <a:ahLst/>
              <a:cxnLst/>
              <a:rect l="l" t="t" r="r" b="b"/>
              <a:pathLst>
                <a:path w="289560" h="240029">
                  <a:moveTo>
                    <a:pt x="289407" y="220446"/>
                  </a:moveTo>
                  <a:lnTo>
                    <a:pt x="289407" y="53670"/>
                  </a:lnTo>
                  <a:lnTo>
                    <a:pt x="287786" y="45641"/>
                  </a:lnTo>
                  <a:lnTo>
                    <a:pt x="283365" y="39085"/>
                  </a:lnTo>
                  <a:lnTo>
                    <a:pt x="276806" y="34666"/>
                  </a:lnTo>
                  <a:lnTo>
                    <a:pt x="268770" y="33045"/>
                  </a:lnTo>
                  <a:lnTo>
                    <a:pt x="146621" y="33045"/>
                  </a:lnTo>
                  <a:lnTo>
                    <a:pt x="124637" y="11061"/>
                  </a:lnTo>
                  <a:lnTo>
                    <a:pt x="118891" y="6343"/>
                  </a:lnTo>
                  <a:lnTo>
                    <a:pt x="112396" y="2873"/>
                  </a:lnTo>
                  <a:lnTo>
                    <a:pt x="105351" y="731"/>
                  </a:lnTo>
                  <a:lnTo>
                    <a:pt x="97955" y="0"/>
                  </a:lnTo>
                  <a:lnTo>
                    <a:pt x="20624" y="0"/>
                  </a:lnTo>
                  <a:lnTo>
                    <a:pt x="12596" y="1620"/>
                  </a:lnTo>
                  <a:lnTo>
                    <a:pt x="6040" y="6040"/>
                  </a:lnTo>
                  <a:lnTo>
                    <a:pt x="1620" y="12596"/>
                  </a:lnTo>
                  <a:lnTo>
                    <a:pt x="0" y="20624"/>
                  </a:lnTo>
                  <a:lnTo>
                    <a:pt x="0" y="219405"/>
                  </a:lnTo>
                  <a:lnTo>
                    <a:pt x="1620" y="227433"/>
                  </a:lnTo>
                  <a:lnTo>
                    <a:pt x="6040" y="233989"/>
                  </a:lnTo>
                  <a:lnTo>
                    <a:pt x="12596" y="238409"/>
                  </a:lnTo>
                  <a:lnTo>
                    <a:pt x="20624" y="240030"/>
                  </a:lnTo>
                  <a:lnTo>
                    <a:pt x="269824" y="240030"/>
                  </a:lnTo>
                  <a:lnTo>
                    <a:pt x="277443" y="238491"/>
                  </a:lnTo>
                  <a:lnTo>
                    <a:pt x="283668" y="234295"/>
                  </a:lnTo>
                  <a:lnTo>
                    <a:pt x="287867" y="228071"/>
                  </a:lnTo>
                  <a:lnTo>
                    <a:pt x="289407" y="22044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142083" y="5042346"/>
              <a:ext cx="289560" cy="240029"/>
            </a:xfrm>
            <a:custGeom>
              <a:avLst/>
              <a:gdLst/>
              <a:ahLst/>
              <a:cxnLst/>
              <a:rect l="l" t="t" r="r" b="b"/>
              <a:pathLst>
                <a:path w="289560" h="240029">
                  <a:moveTo>
                    <a:pt x="97955" y="0"/>
                  </a:moveTo>
                  <a:lnTo>
                    <a:pt x="20624" y="0"/>
                  </a:lnTo>
                  <a:lnTo>
                    <a:pt x="12596" y="1620"/>
                  </a:lnTo>
                  <a:lnTo>
                    <a:pt x="6040" y="6040"/>
                  </a:lnTo>
                  <a:lnTo>
                    <a:pt x="1620" y="12596"/>
                  </a:lnTo>
                  <a:lnTo>
                    <a:pt x="0" y="20624"/>
                  </a:lnTo>
                  <a:lnTo>
                    <a:pt x="0" y="219405"/>
                  </a:lnTo>
                  <a:lnTo>
                    <a:pt x="1620" y="227433"/>
                  </a:lnTo>
                  <a:lnTo>
                    <a:pt x="6040" y="233989"/>
                  </a:lnTo>
                  <a:lnTo>
                    <a:pt x="12596" y="238409"/>
                  </a:lnTo>
                  <a:lnTo>
                    <a:pt x="20624" y="240030"/>
                  </a:lnTo>
                  <a:lnTo>
                    <a:pt x="269824" y="240030"/>
                  </a:lnTo>
                  <a:lnTo>
                    <a:pt x="277443" y="238491"/>
                  </a:lnTo>
                  <a:lnTo>
                    <a:pt x="283668" y="234295"/>
                  </a:lnTo>
                  <a:lnTo>
                    <a:pt x="287867" y="228071"/>
                  </a:lnTo>
                  <a:lnTo>
                    <a:pt x="289407" y="220446"/>
                  </a:lnTo>
                  <a:lnTo>
                    <a:pt x="289407" y="53670"/>
                  </a:lnTo>
                  <a:lnTo>
                    <a:pt x="146621" y="33045"/>
                  </a:lnTo>
                  <a:lnTo>
                    <a:pt x="124637" y="11061"/>
                  </a:lnTo>
                  <a:lnTo>
                    <a:pt x="118891" y="6343"/>
                  </a:lnTo>
                  <a:lnTo>
                    <a:pt x="112396" y="2873"/>
                  </a:lnTo>
                  <a:lnTo>
                    <a:pt x="105351" y="731"/>
                  </a:lnTo>
                  <a:lnTo>
                    <a:pt x="979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142083" y="5042346"/>
              <a:ext cx="289560" cy="240029"/>
            </a:xfrm>
            <a:custGeom>
              <a:avLst/>
              <a:gdLst/>
              <a:ahLst/>
              <a:cxnLst/>
              <a:rect l="l" t="t" r="r" b="b"/>
              <a:pathLst>
                <a:path w="289560" h="240029">
                  <a:moveTo>
                    <a:pt x="289407" y="220446"/>
                  </a:moveTo>
                  <a:lnTo>
                    <a:pt x="289407" y="53670"/>
                  </a:lnTo>
                  <a:lnTo>
                    <a:pt x="287786" y="45641"/>
                  </a:lnTo>
                  <a:lnTo>
                    <a:pt x="283365" y="39085"/>
                  </a:lnTo>
                  <a:lnTo>
                    <a:pt x="276806" y="34666"/>
                  </a:lnTo>
                  <a:lnTo>
                    <a:pt x="268770" y="33045"/>
                  </a:lnTo>
                  <a:lnTo>
                    <a:pt x="146621" y="33045"/>
                  </a:lnTo>
                  <a:lnTo>
                    <a:pt x="124637" y="11061"/>
                  </a:lnTo>
                  <a:lnTo>
                    <a:pt x="118891" y="6343"/>
                  </a:lnTo>
                  <a:lnTo>
                    <a:pt x="112396" y="2873"/>
                  </a:lnTo>
                  <a:lnTo>
                    <a:pt x="105351" y="731"/>
                  </a:lnTo>
                  <a:lnTo>
                    <a:pt x="97955" y="0"/>
                  </a:lnTo>
                  <a:lnTo>
                    <a:pt x="20624" y="0"/>
                  </a:lnTo>
                  <a:lnTo>
                    <a:pt x="12596" y="1620"/>
                  </a:lnTo>
                  <a:lnTo>
                    <a:pt x="6040" y="6040"/>
                  </a:lnTo>
                  <a:lnTo>
                    <a:pt x="1620" y="12596"/>
                  </a:lnTo>
                  <a:lnTo>
                    <a:pt x="0" y="20624"/>
                  </a:lnTo>
                  <a:lnTo>
                    <a:pt x="0" y="219405"/>
                  </a:lnTo>
                  <a:lnTo>
                    <a:pt x="1620" y="227433"/>
                  </a:lnTo>
                  <a:lnTo>
                    <a:pt x="6040" y="233989"/>
                  </a:lnTo>
                  <a:lnTo>
                    <a:pt x="12596" y="238409"/>
                  </a:lnTo>
                  <a:lnTo>
                    <a:pt x="20624" y="240030"/>
                  </a:lnTo>
                  <a:lnTo>
                    <a:pt x="269824" y="240030"/>
                  </a:lnTo>
                  <a:lnTo>
                    <a:pt x="277443" y="238491"/>
                  </a:lnTo>
                  <a:lnTo>
                    <a:pt x="283668" y="234295"/>
                  </a:lnTo>
                  <a:lnTo>
                    <a:pt x="287867" y="228071"/>
                  </a:lnTo>
                  <a:lnTo>
                    <a:pt x="289407" y="22044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7552" y="5102879"/>
              <a:ext cx="158470" cy="158470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2383140" y="4681790"/>
              <a:ext cx="286385" cy="365760"/>
            </a:xfrm>
            <a:custGeom>
              <a:avLst/>
              <a:gdLst/>
              <a:ahLst/>
              <a:cxnLst/>
              <a:rect l="l" t="t" r="r" b="b"/>
              <a:pathLst>
                <a:path w="286385" h="365760">
                  <a:moveTo>
                    <a:pt x="142951" y="0"/>
                  </a:moveTo>
                  <a:lnTo>
                    <a:pt x="0" y="68986"/>
                  </a:lnTo>
                  <a:lnTo>
                    <a:pt x="0" y="254469"/>
                  </a:lnTo>
                  <a:lnTo>
                    <a:pt x="11077" y="293486"/>
                  </a:lnTo>
                  <a:lnTo>
                    <a:pt x="29660" y="318047"/>
                  </a:lnTo>
                  <a:lnTo>
                    <a:pt x="69151" y="338553"/>
                  </a:lnTo>
                  <a:lnTo>
                    <a:pt x="142951" y="365404"/>
                  </a:lnTo>
                  <a:lnTo>
                    <a:pt x="218961" y="329232"/>
                  </a:lnTo>
                  <a:lnTo>
                    <a:pt x="262137" y="293192"/>
                  </a:lnTo>
                  <a:lnTo>
                    <a:pt x="281457" y="265524"/>
                  </a:lnTo>
                  <a:lnTo>
                    <a:pt x="285902" y="254469"/>
                  </a:lnTo>
                  <a:lnTo>
                    <a:pt x="285902" y="68986"/>
                  </a:lnTo>
                  <a:lnTo>
                    <a:pt x="142951" y="0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383140" y="4681790"/>
              <a:ext cx="286385" cy="365760"/>
            </a:xfrm>
            <a:custGeom>
              <a:avLst/>
              <a:gdLst/>
              <a:ahLst/>
              <a:cxnLst/>
              <a:rect l="l" t="t" r="r" b="b"/>
              <a:pathLst>
                <a:path w="286385" h="365760">
                  <a:moveTo>
                    <a:pt x="142951" y="365404"/>
                  </a:moveTo>
                  <a:lnTo>
                    <a:pt x="218961" y="329232"/>
                  </a:lnTo>
                  <a:lnTo>
                    <a:pt x="262137" y="293192"/>
                  </a:lnTo>
                  <a:lnTo>
                    <a:pt x="281457" y="265524"/>
                  </a:lnTo>
                  <a:lnTo>
                    <a:pt x="285902" y="254469"/>
                  </a:lnTo>
                  <a:lnTo>
                    <a:pt x="285902" y="68986"/>
                  </a:lnTo>
                  <a:lnTo>
                    <a:pt x="142951" y="0"/>
                  </a:lnTo>
                  <a:lnTo>
                    <a:pt x="0" y="68986"/>
                  </a:lnTo>
                  <a:lnTo>
                    <a:pt x="0" y="254469"/>
                  </a:lnTo>
                  <a:lnTo>
                    <a:pt x="11077" y="293486"/>
                  </a:lnTo>
                  <a:lnTo>
                    <a:pt x="29660" y="318047"/>
                  </a:lnTo>
                  <a:lnTo>
                    <a:pt x="69151" y="338553"/>
                  </a:lnTo>
                  <a:lnTo>
                    <a:pt x="142951" y="36540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415640" y="4717883"/>
              <a:ext cx="220979" cy="295275"/>
            </a:xfrm>
            <a:custGeom>
              <a:avLst/>
              <a:gdLst/>
              <a:ahLst/>
              <a:cxnLst/>
              <a:rect l="l" t="t" r="r" b="b"/>
              <a:pathLst>
                <a:path w="220980" h="295275">
                  <a:moveTo>
                    <a:pt x="110451" y="0"/>
                  </a:moveTo>
                  <a:lnTo>
                    <a:pt x="0" y="53289"/>
                  </a:lnTo>
                  <a:lnTo>
                    <a:pt x="0" y="212699"/>
                  </a:lnTo>
                  <a:lnTo>
                    <a:pt x="7699" y="225600"/>
                  </a:lnTo>
                  <a:lnTo>
                    <a:pt x="26079" y="245895"/>
                  </a:lnTo>
                  <a:lnTo>
                    <a:pt x="59032" y="270094"/>
                  </a:lnTo>
                  <a:lnTo>
                    <a:pt x="110451" y="294703"/>
                  </a:lnTo>
                  <a:lnTo>
                    <a:pt x="161871" y="270094"/>
                  </a:lnTo>
                  <a:lnTo>
                    <a:pt x="194824" y="245895"/>
                  </a:lnTo>
                  <a:lnTo>
                    <a:pt x="213204" y="225600"/>
                  </a:lnTo>
                  <a:lnTo>
                    <a:pt x="220903" y="212699"/>
                  </a:lnTo>
                  <a:lnTo>
                    <a:pt x="220903" y="53289"/>
                  </a:lnTo>
                  <a:lnTo>
                    <a:pt x="1104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415640" y="4717883"/>
              <a:ext cx="220979" cy="295275"/>
            </a:xfrm>
            <a:custGeom>
              <a:avLst/>
              <a:gdLst/>
              <a:ahLst/>
              <a:cxnLst/>
              <a:rect l="l" t="t" r="r" b="b"/>
              <a:pathLst>
                <a:path w="220980" h="295275">
                  <a:moveTo>
                    <a:pt x="110451" y="294703"/>
                  </a:moveTo>
                  <a:lnTo>
                    <a:pt x="59032" y="270094"/>
                  </a:lnTo>
                  <a:lnTo>
                    <a:pt x="26079" y="245895"/>
                  </a:lnTo>
                  <a:lnTo>
                    <a:pt x="7699" y="225600"/>
                  </a:lnTo>
                  <a:lnTo>
                    <a:pt x="0" y="212699"/>
                  </a:lnTo>
                  <a:lnTo>
                    <a:pt x="0" y="53289"/>
                  </a:lnTo>
                  <a:lnTo>
                    <a:pt x="110451" y="0"/>
                  </a:lnTo>
                  <a:lnTo>
                    <a:pt x="220903" y="53289"/>
                  </a:lnTo>
                  <a:lnTo>
                    <a:pt x="220903" y="212699"/>
                  </a:lnTo>
                  <a:lnTo>
                    <a:pt x="213204" y="225600"/>
                  </a:lnTo>
                  <a:lnTo>
                    <a:pt x="194824" y="245895"/>
                  </a:lnTo>
                  <a:lnTo>
                    <a:pt x="161871" y="270094"/>
                  </a:lnTo>
                  <a:lnTo>
                    <a:pt x="110451" y="29470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57819" y="4767000"/>
              <a:ext cx="149661" cy="187779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964169" y="459179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10" h="334010">
                  <a:moveTo>
                    <a:pt x="166890" y="0"/>
                  </a:moveTo>
                  <a:lnTo>
                    <a:pt x="122522" y="5962"/>
                  </a:lnTo>
                  <a:lnTo>
                    <a:pt x="82655" y="22787"/>
                  </a:lnTo>
                  <a:lnTo>
                    <a:pt x="48879" y="48885"/>
                  </a:lnTo>
                  <a:lnTo>
                    <a:pt x="22784" y="82664"/>
                  </a:lnTo>
                  <a:lnTo>
                    <a:pt x="5961" y="122534"/>
                  </a:lnTo>
                  <a:lnTo>
                    <a:pt x="0" y="166903"/>
                  </a:lnTo>
                  <a:lnTo>
                    <a:pt x="5961" y="211272"/>
                  </a:lnTo>
                  <a:lnTo>
                    <a:pt x="22784" y="251142"/>
                  </a:lnTo>
                  <a:lnTo>
                    <a:pt x="48879" y="284921"/>
                  </a:lnTo>
                  <a:lnTo>
                    <a:pt x="82655" y="311019"/>
                  </a:lnTo>
                  <a:lnTo>
                    <a:pt x="122522" y="327844"/>
                  </a:lnTo>
                  <a:lnTo>
                    <a:pt x="166890" y="333806"/>
                  </a:lnTo>
                  <a:lnTo>
                    <a:pt x="211259" y="327844"/>
                  </a:lnTo>
                  <a:lnTo>
                    <a:pt x="251129" y="311019"/>
                  </a:lnTo>
                  <a:lnTo>
                    <a:pt x="284908" y="284921"/>
                  </a:lnTo>
                  <a:lnTo>
                    <a:pt x="311006" y="251142"/>
                  </a:lnTo>
                  <a:lnTo>
                    <a:pt x="327832" y="211272"/>
                  </a:lnTo>
                  <a:lnTo>
                    <a:pt x="333794" y="166903"/>
                  </a:lnTo>
                  <a:lnTo>
                    <a:pt x="327832" y="122534"/>
                  </a:lnTo>
                  <a:lnTo>
                    <a:pt x="311006" y="82664"/>
                  </a:lnTo>
                  <a:lnTo>
                    <a:pt x="284908" y="48885"/>
                  </a:lnTo>
                  <a:lnTo>
                    <a:pt x="251129" y="22787"/>
                  </a:lnTo>
                  <a:lnTo>
                    <a:pt x="211259" y="5962"/>
                  </a:lnTo>
                  <a:lnTo>
                    <a:pt x="1668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964169" y="4591790"/>
              <a:ext cx="334010" cy="334010"/>
            </a:xfrm>
            <a:custGeom>
              <a:avLst/>
              <a:gdLst/>
              <a:ahLst/>
              <a:cxnLst/>
              <a:rect l="l" t="t" r="r" b="b"/>
              <a:pathLst>
                <a:path w="334010" h="334010">
                  <a:moveTo>
                    <a:pt x="333794" y="166903"/>
                  </a:moveTo>
                  <a:lnTo>
                    <a:pt x="327832" y="211272"/>
                  </a:lnTo>
                  <a:lnTo>
                    <a:pt x="311006" y="251142"/>
                  </a:lnTo>
                  <a:lnTo>
                    <a:pt x="284908" y="284921"/>
                  </a:lnTo>
                  <a:lnTo>
                    <a:pt x="251129" y="311019"/>
                  </a:lnTo>
                  <a:lnTo>
                    <a:pt x="211259" y="327844"/>
                  </a:lnTo>
                  <a:lnTo>
                    <a:pt x="166890" y="333806"/>
                  </a:lnTo>
                  <a:lnTo>
                    <a:pt x="122522" y="327844"/>
                  </a:lnTo>
                  <a:lnTo>
                    <a:pt x="82655" y="311019"/>
                  </a:lnTo>
                  <a:lnTo>
                    <a:pt x="48879" y="284921"/>
                  </a:lnTo>
                  <a:lnTo>
                    <a:pt x="22784" y="251142"/>
                  </a:lnTo>
                  <a:lnTo>
                    <a:pt x="5961" y="211272"/>
                  </a:lnTo>
                  <a:lnTo>
                    <a:pt x="0" y="166903"/>
                  </a:lnTo>
                  <a:lnTo>
                    <a:pt x="5961" y="122534"/>
                  </a:lnTo>
                  <a:lnTo>
                    <a:pt x="22784" y="82664"/>
                  </a:lnTo>
                  <a:lnTo>
                    <a:pt x="48879" y="48885"/>
                  </a:lnTo>
                  <a:lnTo>
                    <a:pt x="82655" y="22787"/>
                  </a:lnTo>
                  <a:lnTo>
                    <a:pt x="122522" y="5962"/>
                  </a:lnTo>
                  <a:lnTo>
                    <a:pt x="166890" y="0"/>
                  </a:lnTo>
                  <a:lnTo>
                    <a:pt x="211259" y="5962"/>
                  </a:lnTo>
                  <a:lnTo>
                    <a:pt x="251129" y="22787"/>
                  </a:lnTo>
                  <a:lnTo>
                    <a:pt x="284908" y="48885"/>
                  </a:lnTo>
                  <a:lnTo>
                    <a:pt x="311006" y="82664"/>
                  </a:lnTo>
                  <a:lnTo>
                    <a:pt x="327832" y="122534"/>
                  </a:lnTo>
                  <a:lnTo>
                    <a:pt x="333794" y="166903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037963" y="4875940"/>
              <a:ext cx="40640" cy="68580"/>
            </a:xfrm>
            <a:custGeom>
              <a:avLst/>
              <a:gdLst/>
              <a:ahLst/>
              <a:cxnLst/>
              <a:rect l="l" t="t" r="r" b="b"/>
              <a:pathLst>
                <a:path w="40639" h="68579">
                  <a:moveTo>
                    <a:pt x="5499" y="68440"/>
                  </a:moveTo>
                  <a:lnTo>
                    <a:pt x="241" y="26022"/>
                  </a:lnTo>
                  <a:lnTo>
                    <a:pt x="0" y="23977"/>
                  </a:lnTo>
                  <a:lnTo>
                    <a:pt x="1003" y="21983"/>
                  </a:lnTo>
                  <a:lnTo>
                    <a:pt x="2895" y="20637"/>
                  </a:lnTo>
                  <a:lnTo>
                    <a:pt x="40322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039437" y="4663974"/>
              <a:ext cx="258445" cy="261620"/>
            </a:xfrm>
            <a:custGeom>
              <a:avLst/>
              <a:gdLst/>
              <a:ahLst/>
              <a:cxnLst/>
              <a:rect l="l" t="t" r="r" b="b"/>
              <a:pathLst>
                <a:path w="258444" h="261620">
                  <a:moveTo>
                    <a:pt x="229107" y="0"/>
                  </a:moveTo>
                  <a:lnTo>
                    <a:pt x="249632" y="40817"/>
                  </a:lnTo>
                  <a:lnTo>
                    <a:pt x="258240" y="84859"/>
                  </a:lnTo>
                  <a:lnTo>
                    <a:pt x="254879" y="129520"/>
                  </a:lnTo>
                  <a:lnTo>
                    <a:pt x="239496" y="172193"/>
                  </a:lnTo>
                  <a:lnTo>
                    <a:pt x="212039" y="210273"/>
                  </a:lnTo>
                  <a:lnTo>
                    <a:pt x="174575" y="239581"/>
                  </a:lnTo>
                  <a:lnTo>
                    <a:pt x="131929" y="256692"/>
                  </a:lnTo>
                  <a:lnTo>
                    <a:pt x="86812" y="261549"/>
                  </a:lnTo>
                  <a:lnTo>
                    <a:pt x="41932" y="254096"/>
                  </a:lnTo>
                  <a:lnTo>
                    <a:pt x="0" y="23427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2179548" y="4570859"/>
              <a:ext cx="41275" cy="69215"/>
            </a:xfrm>
            <a:custGeom>
              <a:avLst/>
              <a:gdLst/>
              <a:ahLst/>
              <a:cxnLst/>
              <a:rect l="l" t="t" r="r" b="b"/>
              <a:pathLst>
                <a:path w="41275" h="69214">
                  <a:moveTo>
                    <a:pt x="35217" y="0"/>
                  </a:moveTo>
                  <a:lnTo>
                    <a:pt x="40538" y="42989"/>
                  </a:lnTo>
                  <a:lnTo>
                    <a:pt x="40792" y="45072"/>
                  </a:lnTo>
                  <a:lnTo>
                    <a:pt x="39763" y="47091"/>
                  </a:lnTo>
                  <a:lnTo>
                    <a:pt x="37934" y="48094"/>
                  </a:lnTo>
                  <a:lnTo>
                    <a:pt x="0" y="6901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964373" y="4591756"/>
              <a:ext cx="255270" cy="260985"/>
            </a:xfrm>
            <a:custGeom>
              <a:avLst/>
              <a:gdLst/>
              <a:ahLst/>
              <a:cxnLst/>
              <a:rect l="l" t="t" r="r" b="b"/>
              <a:pathLst>
                <a:path w="255269" h="260985">
                  <a:moveTo>
                    <a:pt x="28668" y="260894"/>
                  </a:moveTo>
                  <a:lnTo>
                    <a:pt x="8420" y="220149"/>
                  </a:lnTo>
                  <a:lnTo>
                    <a:pt x="0" y="176245"/>
                  </a:lnTo>
                  <a:lnTo>
                    <a:pt x="3459" y="131756"/>
                  </a:lnTo>
                  <a:lnTo>
                    <a:pt x="18853" y="89259"/>
                  </a:lnTo>
                  <a:lnTo>
                    <a:pt x="46232" y="51331"/>
                  </a:lnTo>
                  <a:lnTo>
                    <a:pt x="83011" y="22410"/>
                  </a:lnTo>
                  <a:lnTo>
                    <a:pt x="124847" y="5282"/>
                  </a:lnTo>
                  <a:lnTo>
                    <a:pt x="169163" y="0"/>
                  </a:lnTo>
                  <a:lnTo>
                    <a:pt x="213379" y="6615"/>
                  </a:lnTo>
                  <a:lnTo>
                    <a:pt x="254919" y="2518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54654" y="4653083"/>
              <a:ext cx="299800" cy="305390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5554384" y="3883351"/>
              <a:ext cx="205104" cy="45085"/>
            </a:xfrm>
            <a:custGeom>
              <a:avLst/>
              <a:gdLst/>
              <a:ahLst/>
              <a:cxnLst/>
              <a:rect l="l" t="t" r="r" b="b"/>
              <a:pathLst>
                <a:path w="205104" h="45085">
                  <a:moveTo>
                    <a:pt x="0" y="1397"/>
                  </a:moveTo>
                  <a:lnTo>
                    <a:pt x="7843" y="787"/>
                  </a:lnTo>
                  <a:lnTo>
                    <a:pt x="15733" y="350"/>
                  </a:lnTo>
                  <a:lnTo>
                    <a:pt x="23669" y="87"/>
                  </a:lnTo>
                  <a:lnTo>
                    <a:pt x="31648" y="0"/>
                  </a:lnTo>
                  <a:lnTo>
                    <a:pt x="77951" y="2999"/>
                  </a:lnTo>
                  <a:lnTo>
                    <a:pt x="122443" y="11749"/>
                  </a:lnTo>
                  <a:lnTo>
                    <a:pt x="164750" y="25872"/>
                  </a:lnTo>
                  <a:lnTo>
                    <a:pt x="204495" y="44996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232045" y="4118980"/>
              <a:ext cx="101600" cy="367030"/>
            </a:xfrm>
            <a:custGeom>
              <a:avLst/>
              <a:gdLst/>
              <a:ahLst/>
              <a:cxnLst/>
              <a:rect l="l" t="t" r="r" b="b"/>
              <a:pathLst>
                <a:path w="101600" h="367029">
                  <a:moveTo>
                    <a:pt x="101549" y="366534"/>
                  </a:moveTo>
                  <a:lnTo>
                    <a:pt x="72216" y="332684"/>
                  </a:lnTo>
                  <a:lnTo>
                    <a:pt x="47304" y="295285"/>
                  </a:lnTo>
                  <a:lnTo>
                    <a:pt x="27219" y="254746"/>
                  </a:lnTo>
                  <a:lnTo>
                    <a:pt x="12368" y="211474"/>
                  </a:lnTo>
                  <a:lnTo>
                    <a:pt x="3160" y="165877"/>
                  </a:lnTo>
                  <a:lnTo>
                    <a:pt x="0" y="118363"/>
                  </a:lnTo>
                  <a:lnTo>
                    <a:pt x="1320" y="87564"/>
                  </a:lnTo>
                  <a:lnTo>
                    <a:pt x="5210" y="57496"/>
                  </a:lnTo>
                  <a:lnTo>
                    <a:pt x="11562" y="28270"/>
                  </a:lnTo>
                  <a:lnTo>
                    <a:pt x="20269" y="0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810135" y="4240781"/>
              <a:ext cx="130175" cy="271145"/>
            </a:xfrm>
            <a:custGeom>
              <a:avLst/>
              <a:gdLst/>
              <a:ahLst/>
              <a:cxnLst/>
              <a:rect l="l" t="t" r="r" b="b"/>
              <a:pathLst>
                <a:path w="130175" h="271145">
                  <a:moveTo>
                    <a:pt x="129882" y="0"/>
                  </a:moveTo>
                  <a:lnTo>
                    <a:pt x="125349" y="53459"/>
                  </a:lnTo>
                  <a:lnTo>
                    <a:pt x="113185" y="104363"/>
                  </a:lnTo>
                  <a:lnTo>
                    <a:pt x="93978" y="152122"/>
                  </a:lnTo>
                  <a:lnTo>
                    <a:pt x="68318" y="196143"/>
                  </a:lnTo>
                  <a:lnTo>
                    <a:pt x="36796" y="235836"/>
                  </a:lnTo>
                  <a:lnTo>
                    <a:pt x="0" y="270611"/>
                  </a:lnTo>
                </a:path>
              </a:pathLst>
            </a:custGeom>
            <a:ln w="9525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278116" y="3915124"/>
              <a:ext cx="325755" cy="325755"/>
            </a:xfrm>
            <a:custGeom>
              <a:avLst/>
              <a:gdLst/>
              <a:ahLst/>
              <a:cxnLst/>
              <a:rect l="l" t="t" r="r" b="b"/>
              <a:pathLst>
                <a:path w="325754" h="325754">
                  <a:moveTo>
                    <a:pt x="162839" y="0"/>
                  </a:moveTo>
                  <a:lnTo>
                    <a:pt x="119551" y="5816"/>
                  </a:lnTo>
                  <a:lnTo>
                    <a:pt x="80653" y="22230"/>
                  </a:lnTo>
                  <a:lnTo>
                    <a:pt x="47696" y="47690"/>
                  </a:lnTo>
                  <a:lnTo>
                    <a:pt x="22233" y="80644"/>
                  </a:lnTo>
                  <a:lnTo>
                    <a:pt x="5817" y="119540"/>
                  </a:lnTo>
                  <a:lnTo>
                    <a:pt x="0" y="162826"/>
                  </a:lnTo>
                  <a:lnTo>
                    <a:pt x="5817" y="206113"/>
                  </a:lnTo>
                  <a:lnTo>
                    <a:pt x="22233" y="245009"/>
                  </a:lnTo>
                  <a:lnTo>
                    <a:pt x="47696" y="277963"/>
                  </a:lnTo>
                  <a:lnTo>
                    <a:pt x="80653" y="303423"/>
                  </a:lnTo>
                  <a:lnTo>
                    <a:pt x="119551" y="319837"/>
                  </a:lnTo>
                  <a:lnTo>
                    <a:pt x="162839" y="325653"/>
                  </a:lnTo>
                  <a:lnTo>
                    <a:pt x="206125" y="319837"/>
                  </a:lnTo>
                  <a:lnTo>
                    <a:pt x="245022" y="303423"/>
                  </a:lnTo>
                  <a:lnTo>
                    <a:pt x="277976" y="277963"/>
                  </a:lnTo>
                  <a:lnTo>
                    <a:pt x="303435" y="245009"/>
                  </a:lnTo>
                  <a:lnTo>
                    <a:pt x="319849" y="206113"/>
                  </a:lnTo>
                  <a:lnTo>
                    <a:pt x="325666" y="162826"/>
                  </a:lnTo>
                  <a:lnTo>
                    <a:pt x="319849" y="119540"/>
                  </a:lnTo>
                  <a:lnTo>
                    <a:pt x="303435" y="80644"/>
                  </a:lnTo>
                  <a:lnTo>
                    <a:pt x="277976" y="47690"/>
                  </a:lnTo>
                  <a:lnTo>
                    <a:pt x="245022" y="22230"/>
                  </a:lnTo>
                  <a:lnTo>
                    <a:pt x="206125" y="5816"/>
                  </a:lnTo>
                  <a:lnTo>
                    <a:pt x="1628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5278116" y="3915124"/>
              <a:ext cx="325755" cy="325755"/>
            </a:xfrm>
            <a:custGeom>
              <a:avLst/>
              <a:gdLst/>
              <a:ahLst/>
              <a:cxnLst/>
              <a:rect l="l" t="t" r="r" b="b"/>
              <a:pathLst>
                <a:path w="325754" h="325754">
                  <a:moveTo>
                    <a:pt x="325666" y="162826"/>
                  </a:moveTo>
                  <a:lnTo>
                    <a:pt x="319849" y="206113"/>
                  </a:lnTo>
                  <a:lnTo>
                    <a:pt x="303435" y="245009"/>
                  </a:lnTo>
                  <a:lnTo>
                    <a:pt x="277976" y="277963"/>
                  </a:lnTo>
                  <a:lnTo>
                    <a:pt x="245022" y="303423"/>
                  </a:lnTo>
                  <a:lnTo>
                    <a:pt x="206125" y="319837"/>
                  </a:lnTo>
                  <a:lnTo>
                    <a:pt x="162839" y="325653"/>
                  </a:lnTo>
                  <a:lnTo>
                    <a:pt x="119551" y="319837"/>
                  </a:lnTo>
                  <a:lnTo>
                    <a:pt x="80653" y="303423"/>
                  </a:lnTo>
                  <a:lnTo>
                    <a:pt x="47696" y="277963"/>
                  </a:lnTo>
                  <a:lnTo>
                    <a:pt x="22233" y="245009"/>
                  </a:lnTo>
                  <a:lnTo>
                    <a:pt x="5817" y="206113"/>
                  </a:lnTo>
                  <a:lnTo>
                    <a:pt x="0" y="162826"/>
                  </a:lnTo>
                  <a:lnTo>
                    <a:pt x="5817" y="119540"/>
                  </a:lnTo>
                  <a:lnTo>
                    <a:pt x="22233" y="80644"/>
                  </a:lnTo>
                  <a:lnTo>
                    <a:pt x="47696" y="47690"/>
                  </a:lnTo>
                  <a:lnTo>
                    <a:pt x="80653" y="22230"/>
                  </a:lnTo>
                  <a:lnTo>
                    <a:pt x="119551" y="5816"/>
                  </a:lnTo>
                  <a:lnTo>
                    <a:pt x="162839" y="0"/>
                  </a:lnTo>
                  <a:lnTo>
                    <a:pt x="206125" y="5816"/>
                  </a:lnTo>
                  <a:lnTo>
                    <a:pt x="245022" y="22230"/>
                  </a:lnTo>
                  <a:lnTo>
                    <a:pt x="277976" y="47690"/>
                  </a:lnTo>
                  <a:lnTo>
                    <a:pt x="303435" y="80644"/>
                  </a:lnTo>
                  <a:lnTo>
                    <a:pt x="319849" y="119540"/>
                  </a:lnTo>
                  <a:lnTo>
                    <a:pt x="325666" y="16282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350114" y="4192334"/>
              <a:ext cx="39370" cy="67310"/>
            </a:xfrm>
            <a:custGeom>
              <a:avLst/>
              <a:gdLst/>
              <a:ahLst/>
              <a:cxnLst/>
              <a:rect l="l" t="t" r="r" b="b"/>
              <a:pathLst>
                <a:path w="39370" h="67310">
                  <a:moveTo>
                    <a:pt x="5372" y="66776"/>
                  </a:moveTo>
                  <a:lnTo>
                    <a:pt x="241" y="25387"/>
                  </a:lnTo>
                  <a:lnTo>
                    <a:pt x="0" y="23393"/>
                  </a:lnTo>
                  <a:lnTo>
                    <a:pt x="990" y="21450"/>
                  </a:lnTo>
                  <a:lnTo>
                    <a:pt x="2832" y="20142"/>
                  </a:lnTo>
                  <a:lnTo>
                    <a:pt x="39344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351562" y="3985540"/>
              <a:ext cx="252095" cy="255270"/>
            </a:xfrm>
            <a:custGeom>
              <a:avLst/>
              <a:gdLst/>
              <a:ahLst/>
              <a:cxnLst/>
              <a:rect l="l" t="t" r="r" b="b"/>
              <a:pathLst>
                <a:path w="252095" h="255270">
                  <a:moveTo>
                    <a:pt x="223520" y="0"/>
                  </a:moveTo>
                  <a:lnTo>
                    <a:pt x="243541" y="39825"/>
                  </a:lnTo>
                  <a:lnTo>
                    <a:pt x="251937" y="82794"/>
                  </a:lnTo>
                  <a:lnTo>
                    <a:pt x="248656" y="126366"/>
                  </a:lnTo>
                  <a:lnTo>
                    <a:pt x="233647" y="168000"/>
                  </a:lnTo>
                  <a:lnTo>
                    <a:pt x="206857" y="205155"/>
                  </a:lnTo>
                  <a:lnTo>
                    <a:pt x="170314" y="233749"/>
                  </a:lnTo>
                  <a:lnTo>
                    <a:pt x="128710" y="250440"/>
                  </a:lnTo>
                  <a:lnTo>
                    <a:pt x="84693" y="255176"/>
                  </a:lnTo>
                  <a:lnTo>
                    <a:pt x="40908" y="247901"/>
                  </a:lnTo>
                  <a:lnTo>
                    <a:pt x="0" y="22856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5488260" y="3894696"/>
              <a:ext cx="40005" cy="67945"/>
            </a:xfrm>
            <a:custGeom>
              <a:avLst/>
              <a:gdLst/>
              <a:ahLst/>
              <a:cxnLst/>
              <a:rect l="l" t="t" r="r" b="b"/>
              <a:pathLst>
                <a:path w="40004" h="67945">
                  <a:moveTo>
                    <a:pt x="34353" y="0"/>
                  </a:moveTo>
                  <a:lnTo>
                    <a:pt x="39547" y="41948"/>
                  </a:lnTo>
                  <a:lnTo>
                    <a:pt x="39801" y="43967"/>
                  </a:lnTo>
                  <a:lnTo>
                    <a:pt x="38798" y="45935"/>
                  </a:lnTo>
                  <a:lnTo>
                    <a:pt x="37007" y="46913"/>
                  </a:lnTo>
                  <a:lnTo>
                    <a:pt x="0" y="67335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278327" y="3915085"/>
              <a:ext cx="248920" cy="254635"/>
            </a:xfrm>
            <a:custGeom>
              <a:avLst/>
              <a:gdLst/>
              <a:ahLst/>
              <a:cxnLst/>
              <a:rect l="l" t="t" r="r" b="b"/>
              <a:pathLst>
                <a:path w="248920" h="254635">
                  <a:moveTo>
                    <a:pt x="27968" y="254531"/>
                  </a:moveTo>
                  <a:lnTo>
                    <a:pt x="8215" y="214782"/>
                  </a:lnTo>
                  <a:lnTo>
                    <a:pt x="0" y="171948"/>
                  </a:lnTo>
                  <a:lnTo>
                    <a:pt x="3374" y="128542"/>
                  </a:lnTo>
                  <a:lnTo>
                    <a:pt x="18390" y="87080"/>
                  </a:lnTo>
                  <a:lnTo>
                    <a:pt x="45100" y="50074"/>
                  </a:lnTo>
                  <a:lnTo>
                    <a:pt x="80986" y="21861"/>
                  </a:lnTo>
                  <a:lnTo>
                    <a:pt x="121803" y="5152"/>
                  </a:lnTo>
                  <a:lnTo>
                    <a:pt x="165037" y="0"/>
                  </a:lnTo>
                  <a:lnTo>
                    <a:pt x="208176" y="6455"/>
                  </a:lnTo>
                  <a:lnTo>
                    <a:pt x="248707" y="2457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6293" y="3974794"/>
              <a:ext cx="160508" cy="201568"/>
            </a:xfrm>
            <a:prstGeom prst="rect">
              <a:avLst/>
            </a:prstGeom>
          </p:spPr>
        </p:pic>
        <p:sp>
          <p:nvSpPr>
            <p:cNvPr id="45" name="object 45" descr=""/>
            <p:cNvSpPr/>
            <p:nvPr/>
          </p:nvSpPr>
          <p:spPr>
            <a:xfrm>
              <a:off x="5373641" y="4284002"/>
              <a:ext cx="427355" cy="268605"/>
            </a:xfrm>
            <a:custGeom>
              <a:avLst/>
              <a:gdLst/>
              <a:ahLst/>
              <a:cxnLst/>
              <a:rect l="l" t="t" r="r" b="b"/>
              <a:pathLst>
                <a:path w="427354" h="268604">
                  <a:moveTo>
                    <a:pt x="153954" y="0"/>
                  </a:moveTo>
                  <a:lnTo>
                    <a:pt x="105874" y="4237"/>
                  </a:lnTo>
                  <a:lnTo>
                    <a:pt x="68122" y="21075"/>
                  </a:lnTo>
                  <a:lnTo>
                    <a:pt x="15452" y="76911"/>
                  </a:lnTo>
                  <a:lnTo>
                    <a:pt x="564" y="125831"/>
                  </a:lnTo>
                  <a:lnTo>
                    <a:pt x="0" y="140576"/>
                  </a:lnTo>
                  <a:lnTo>
                    <a:pt x="2232" y="164184"/>
                  </a:lnTo>
                  <a:lnTo>
                    <a:pt x="28694" y="221081"/>
                  </a:lnTo>
                  <a:lnTo>
                    <a:pt x="64332" y="248940"/>
                  </a:lnTo>
                  <a:lnTo>
                    <a:pt x="106936" y="264233"/>
                  </a:lnTo>
                  <a:lnTo>
                    <a:pt x="148963" y="266405"/>
                  </a:lnTo>
                  <a:lnTo>
                    <a:pt x="182872" y="254901"/>
                  </a:lnTo>
                  <a:lnTo>
                    <a:pt x="190420" y="249547"/>
                  </a:lnTo>
                  <a:lnTo>
                    <a:pt x="200408" y="243395"/>
                  </a:lnTo>
                  <a:lnTo>
                    <a:pt x="211544" y="239339"/>
                  </a:lnTo>
                  <a:lnTo>
                    <a:pt x="222534" y="240271"/>
                  </a:lnTo>
                  <a:lnTo>
                    <a:pt x="227551" y="242379"/>
                  </a:lnTo>
                  <a:lnTo>
                    <a:pt x="229545" y="246138"/>
                  </a:lnTo>
                  <a:lnTo>
                    <a:pt x="232872" y="249974"/>
                  </a:lnTo>
                  <a:lnTo>
                    <a:pt x="243352" y="258623"/>
                  </a:lnTo>
                  <a:lnTo>
                    <a:pt x="255599" y="263871"/>
                  </a:lnTo>
                  <a:lnTo>
                    <a:pt x="268684" y="266808"/>
                  </a:lnTo>
                  <a:lnTo>
                    <a:pt x="281678" y="268528"/>
                  </a:lnTo>
                  <a:lnTo>
                    <a:pt x="307642" y="268051"/>
                  </a:lnTo>
                  <a:lnTo>
                    <a:pt x="366998" y="245265"/>
                  </a:lnTo>
                  <a:lnTo>
                    <a:pt x="402767" y="210025"/>
                  </a:lnTo>
                  <a:lnTo>
                    <a:pt x="425712" y="155374"/>
                  </a:lnTo>
                  <a:lnTo>
                    <a:pt x="426966" y="115062"/>
                  </a:lnTo>
                  <a:lnTo>
                    <a:pt x="424085" y="99292"/>
                  </a:lnTo>
                  <a:lnTo>
                    <a:pt x="403154" y="52680"/>
                  </a:lnTo>
                  <a:lnTo>
                    <a:pt x="348400" y="11407"/>
                  </a:lnTo>
                  <a:lnTo>
                    <a:pt x="313404" y="3843"/>
                  </a:lnTo>
                  <a:lnTo>
                    <a:pt x="279049" y="5120"/>
                  </a:lnTo>
                  <a:lnTo>
                    <a:pt x="248493" y="13677"/>
                  </a:lnTo>
                  <a:lnTo>
                    <a:pt x="228513" y="24091"/>
                  </a:lnTo>
                  <a:lnTo>
                    <a:pt x="211390" y="35123"/>
                  </a:lnTo>
                  <a:lnTo>
                    <a:pt x="198573" y="43004"/>
                  </a:lnTo>
                  <a:lnTo>
                    <a:pt x="191508" y="43967"/>
                  </a:lnTo>
                  <a:lnTo>
                    <a:pt x="191302" y="39940"/>
                  </a:lnTo>
                  <a:lnTo>
                    <a:pt x="193924" y="33661"/>
                  </a:lnTo>
                  <a:lnTo>
                    <a:pt x="196409" y="25915"/>
                  </a:lnTo>
                  <a:lnTo>
                    <a:pt x="195788" y="17487"/>
                  </a:lnTo>
                  <a:lnTo>
                    <a:pt x="188512" y="8933"/>
                  </a:lnTo>
                  <a:lnTo>
                    <a:pt x="176833" y="3809"/>
                  </a:lnTo>
                  <a:lnTo>
                    <a:pt x="164173" y="1153"/>
                  </a:lnTo>
                  <a:lnTo>
                    <a:pt x="1539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373641" y="4284002"/>
              <a:ext cx="427355" cy="268605"/>
            </a:xfrm>
            <a:custGeom>
              <a:avLst/>
              <a:gdLst/>
              <a:ahLst/>
              <a:cxnLst/>
              <a:rect l="l" t="t" r="r" b="b"/>
              <a:pathLst>
                <a:path w="427354" h="268604">
                  <a:moveTo>
                    <a:pt x="153954" y="0"/>
                  </a:moveTo>
                  <a:lnTo>
                    <a:pt x="105874" y="4237"/>
                  </a:lnTo>
                  <a:lnTo>
                    <a:pt x="68122" y="21075"/>
                  </a:lnTo>
                  <a:lnTo>
                    <a:pt x="15452" y="76911"/>
                  </a:lnTo>
                  <a:lnTo>
                    <a:pt x="564" y="125831"/>
                  </a:lnTo>
                  <a:lnTo>
                    <a:pt x="0" y="140576"/>
                  </a:lnTo>
                  <a:lnTo>
                    <a:pt x="2232" y="164184"/>
                  </a:lnTo>
                  <a:lnTo>
                    <a:pt x="28694" y="221081"/>
                  </a:lnTo>
                  <a:lnTo>
                    <a:pt x="64332" y="248940"/>
                  </a:lnTo>
                  <a:lnTo>
                    <a:pt x="106936" y="264233"/>
                  </a:lnTo>
                  <a:lnTo>
                    <a:pt x="148963" y="266405"/>
                  </a:lnTo>
                  <a:lnTo>
                    <a:pt x="182872" y="254901"/>
                  </a:lnTo>
                  <a:lnTo>
                    <a:pt x="190420" y="249547"/>
                  </a:lnTo>
                  <a:lnTo>
                    <a:pt x="200408" y="243395"/>
                  </a:lnTo>
                  <a:lnTo>
                    <a:pt x="211544" y="239339"/>
                  </a:lnTo>
                  <a:lnTo>
                    <a:pt x="222534" y="240271"/>
                  </a:lnTo>
                  <a:lnTo>
                    <a:pt x="227551" y="242379"/>
                  </a:lnTo>
                  <a:lnTo>
                    <a:pt x="229545" y="246138"/>
                  </a:lnTo>
                  <a:lnTo>
                    <a:pt x="232872" y="249974"/>
                  </a:lnTo>
                  <a:lnTo>
                    <a:pt x="243352" y="258623"/>
                  </a:lnTo>
                  <a:lnTo>
                    <a:pt x="255599" y="263871"/>
                  </a:lnTo>
                  <a:lnTo>
                    <a:pt x="268684" y="266808"/>
                  </a:lnTo>
                  <a:lnTo>
                    <a:pt x="281678" y="268528"/>
                  </a:lnTo>
                  <a:lnTo>
                    <a:pt x="307642" y="268051"/>
                  </a:lnTo>
                  <a:lnTo>
                    <a:pt x="366998" y="245265"/>
                  </a:lnTo>
                  <a:lnTo>
                    <a:pt x="402767" y="210025"/>
                  </a:lnTo>
                  <a:lnTo>
                    <a:pt x="425712" y="155374"/>
                  </a:lnTo>
                  <a:lnTo>
                    <a:pt x="426966" y="115062"/>
                  </a:lnTo>
                  <a:lnTo>
                    <a:pt x="424085" y="99292"/>
                  </a:lnTo>
                  <a:lnTo>
                    <a:pt x="403154" y="52680"/>
                  </a:lnTo>
                  <a:lnTo>
                    <a:pt x="348400" y="11407"/>
                  </a:lnTo>
                  <a:lnTo>
                    <a:pt x="313404" y="3843"/>
                  </a:lnTo>
                  <a:lnTo>
                    <a:pt x="279049" y="5120"/>
                  </a:lnTo>
                  <a:lnTo>
                    <a:pt x="248493" y="13677"/>
                  </a:lnTo>
                  <a:lnTo>
                    <a:pt x="228513" y="24091"/>
                  </a:lnTo>
                  <a:lnTo>
                    <a:pt x="211390" y="35123"/>
                  </a:lnTo>
                  <a:lnTo>
                    <a:pt x="198573" y="43004"/>
                  </a:lnTo>
                  <a:lnTo>
                    <a:pt x="191508" y="43967"/>
                  </a:lnTo>
                  <a:lnTo>
                    <a:pt x="191302" y="39940"/>
                  </a:lnTo>
                  <a:lnTo>
                    <a:pt x="193924" y="33661"/>
                  </a:lnTo>
                  <a:lnTo>
                    <a:pt x="196409" y="25915"/>
                  </a:lnTo>
                  <a:lnTo>
                    <a:pt x="195788" y="17487"/>
                  </a:lnTo>
                  <a:lnTo>
                    <a:pt x="188512" y="8933"/>
                  </a:lnTo>
                  <a:lnTo>
                    <a:pt x="176833" y="3809"/>
                  </a:lnTo>
                  <a:lnTo>
                    <a:pt x="164173" y="1153"/>
                  </a:lnTo>
                  <a:lnTo>
                    <a:pt x="153954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360233" y="4272200"/>
              <a:ext cx="280670" cy="288925"/>
            </a:xfrm>
            <a:custGeom>
              <a:avLst/>
              <a:gdLst/>
              <a:ahLst/>
              <a:cxnLst/>
              <a:rect l="l" t="t" r="r" b="b"/>
              <a:pathLst>
                <a:path w="280670" h="288925">
                  <a:moveTo>
                    <a:pt x="158838" y="0"/>
                  </a:moveTo>
                  <a:lnTo>
                    <a:pt x="114571" y="6210"/>
                  </a:lnTo>
                  <a:lnTo>
                    <a:pt x="52917" y="38792"/>
                  </a:lnTo>
                  <a:lnTo>
                    <a:pt x="18161" y="80518"/>
                  </a:lnTo>
                  <a:lnTo>
                    <a:pt x="3588" y="116843"/>
                  </a:lnTo>
                  <a:lnTo>
                    <a:pt x="0" y="136194"/>
                  </a:lnTo>
                  <a:lnTo>
                    <a:pt x="548" y="169908"/>
                  </a:lnTo>
                  <a:lnTo>
                    <a:pt x="25872" y="230881"/>
                  </a:lnTo>
                  <a:lnTo>
                    <a:pt x="77880" y="273428"/>
                  </a:lnTo>
                  <a:lnTo>
                    <a:pt x="137159" y="288773"/>
                  </a:lnTo>
                  <a:lnTo>
                    <a:pt x="167779" y="287197"/>
                  </a:lnTo>
                  <a:lnTo>
                    <a:pt x="219316" y="269341"/>
                  </a:lnTo>
                  <a:lnTo>
                    <a:pt x="229844" y="264096"/>
                  </a:lnTo>
                  <a:lnTo>
                    <a:pt x="227850" y="279184"/>
                  </a:lnTo>
                  <a:lnTo>
                    <a:pt x="237909" y="285838"/>
                  </a:lnTo>
                  <a:lnTo>
                    <a:pt x="244868" y="284937"/>
                  </a:lnTo>
                  <a:lnTo>
                    <a:pt x="251409" y="277799"/>
                  </a:lnTo>
                  <a:lnTo>
                    <a:pt x="257898" y="266877"/>
                  </a:lnTo>
                  <a:lnTo>
                    <a:pt x="259410" y="264922"/>
                  </a:lnTo>
                  <a:lnTo>
                    <a:pt x="280123" y="233083"/>
                  </a:lnTo>
                  <a:lnTo>
                    <a:pt x="273024" y="221094"/>
                  </a:lnTo>
                  <a:lnTo>
                    <a:pt x="257365" y="219570"/>
                  </a:lnTo>
                  <a:lnTo>
                    <a:pt x="237693" y="216992"/>
                  </a:lnTo>
                  <a:lnTo>
                    <a:pt x="234035" y="216916"/>
                  </a:lnTo>
                  <a:lnTo>
                    <a:pt x="219214" y="214833"/>
                  </a:lnTo>
                  <a:lnTo>
                    <a:pt x="211670" y="214617"/>
                  </a:lnTo>
                  <a:lnTo>
                    <a:pt x="208076" y="216204"/>
                  </a:lnTo>
                  <a:lnTo>
                    <a:pt x="203085" y="221970"/>
                  </a:lnTo>
                  <a:lnTo>
                    <a:pt x="202133" y="225691"/>
                  </a:lnTo>
                  <a:lnTo>
                    <a:pt x="204101" y="234086"/>
                  </a:lnTo>
                  <a:lnTo>
                    <a:pt x="210565" y="236639"/>
                  </a:lnTo>
                  <a:lnTo>
                    <a:pt x="222300" y="240677"/>
                  </a:lnTo>
                  <a:lnTo>
                    <a:pt x="200139" y="252120"/>
                  </a:lnTo>
                  <a:lnTo>
                    <a:pt x="193166" y="255079"/>
                  </a:lnTo>
                  <a:lnTo>
                    <a:pt x="172055" y="261880"/>
                  </a:lnTo>
                  <a:lnTo>
                    <a:pt x="150279" y="264856"/>
                  </a:lnTo>
                  <a:lnTo>
                    <a:pt x="128369" y="263982"/>
                  </a:lnTo>
                  <a:lnTo>
                    <a:pt x="84332" y="249674"/>
                  </a:lnTo>
                  <a:lnTo>
                    <a:pt x="47970" y="219686"/>
                  </a:lnTo>
                  <a:lnTo>
                    <a:pt x="27381" y="178864"/>
                  </a:lnTo>
                  <a:lnTo>
                    <a:pt x="24090" y="156051"/>
                  </a:lnTo>
                  <a:lnTo>
                    <a:pt x="25539" y="132647"/>
                  </a:lnTo>
                  <a:lnTo>
                    <a:pt x="40764" y="90637"/>
                  </a:lnTo>
                  <a:lnTo>
                    <a:pt x="67735" y="58140"/>
                  </a:lnTo>
                  <a:lnTo>
                    <a:pt x="104560" y="35095"/>
                  </a:lnTo>
                  <a:lnTo>
                    <a:pt x="147397" y="24533"/>
                  </a:lnTo>
                  <a:lnTo>
                    <a:pt x="169684" y="24371"/>
                  </a:lnTo>
                  <a:lnTo>
                    <a:pt x="173316" y="24625"/>
                  </a:lnTo>
                  <a:lnTo>
                    <a:pt x="176504" y="23291"/>
                  </a:lnTo>
                  <a:lnTo>
                    <a:pt x="180771" y="17983"/>
                  </a:lnTo>
                  <a:lnTo>
                    <a:pt x="181343" y="14503"/>
                  </a:lnTo>
                  <a:lnTo>
                    <a:pt x="178536" y="7327"/>
                  </a:lnTo>
                  <a:lnTo>
                    <a:pt x="176060" y="2641"/>
                  </a:lnTo>
                  <a:lnTo>
                    <a:pt x="172935" y="622"/>
                  </a:lnTo>
                  <a:lnTo>
                    <a:pt x="158838" y="0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5360233" y="4272200"/>
              <a:ext cx="280670" cy="288925"/>
            </a:xfrm>
            <a:custGeom>
              <a:avLst/>
              <a:gdLst/>
              <a:ahLst/>
              <a:cxnLst/>
              <a:rect l="l" t="t" r="r" b="b"/>
              <a:pathLst>
                <a:path w="280670" h="288925">
                  <a:moveTo>
                    <a:pt x="259410" y="264922"/>
                  </a:moveTo>
                  <a:lnTo>
                    <a:pt x="259562" y="264718"/>
                  </a:lnTo>
                  <a:lnTo>
                    <a:pt x="270497" y="247650"/>
                  </a:lnTo>
                  <a:lnTo>
                    <a:pt x="271144" y="246532"/>
                  </a:lnTo>
                  <a:lnTo>
                    <a:pt x="271983" y="245275"/>
                  </a:lnTo>
                  <a:lnTo>
                    <a:pt x="272795" y="244055"/>
                  </a:lnTo>
                  <a:lnTo>
                    <a:pt x="276224" y="238912"/>
                  </a:lnTo>
                  <a:lnTo>
                    <a:pt x="280123" y="233083"/>
                  </a:lnTo>
                  <a:lnTo>
                    <a:pt x="276288" y="226618"/>
                  </a:lnTo>
                  <a:lnTo>
                    <a:pt x="273024" y="221094"/>
                  </a:lnTo>
                  <a:lnTo>
                    <a:pt x="266877" y="220497"/>
                  </a:lnTo>
                  <a:lnTo>
                    <a:pt x="260921" y="219913"/>
                  </a:lnTo>
                  <a:lnTo>
                    <a:pt x="259168" y="219748"/>
                  </a:lnTo>
                  <a:lnTo>
                    <a:pt x="257365" y="219570"/>
                  </a:lnTo>
                  <a:lnTo>
                    <a:pt x="255447" y="219227"/>
                  </a:lnTo>
                  <a:lnTo>
                    <a:pt x="238137" y="217017"/>
                  </a:lnTo>
                  <a:lnTo>
                    <a:pt x="237985" y="217004"/>
                  </a:lnTo>
                  <a:lnTo>
                    <a:pt x="237845" y="216992"/>
                  </a:lnTo>
                  <a:lnTo>
                    <a:pt x="237693" y="216992"/>
                  </a:lnTo>
                  <a:lnTo>
                    <a:pt x="234035" y="216916"/>
                  </a:lnTo>
                  <a:lnTo>
                    <a:pt x="230238" y="216382"/>
                  </a:lnTo>
                  <a:lnTo>
                    <a:pt x="226555" y="215861"/>
                  </a:lnTo>
                  <a:lnTo>
                    <a:pt x="222948" y="215353"/>
                  </a:lnTo>
                  <a:lnTo>
                    <a:pt x="219214" y="214833"/>
                  </a:lnTo>
                  <a:lnTo>
                    <a:pt x="215455" y="214718"/>
                  </a:lnTo>
                  <a:lnTo>
                    <a:pt x="211670" y="214617"/>
                  </a:lnTo>
                  <a:lnTo>
                    <a:pt x="208076" y="216204"/>
                  </a:lnTo>
                  <a:lnTo>
                    <a:pt x="205600" y="219075"/>
                  </a:lnTo>
                  <a:lnTo>
                    <a:pt x="203085" y="221970"/>
                  </a:lnTo>
                  <a:lnTo>
                    <a:pt x="202133" y="225691"/>
                  </a:lnTo>
                  <a:lnTo>
                    <a:pt x="202984" y="229311"/>
                  </a:lnTo>
                  <a:lnTo>
                    <a:pt x="204101" y="234086"/>
                  </a:lnTo>
                  <a:lnTo>
                    <a:pt x="210565" y="236639"/>
                  </a:lnTo>
                  <a:lnTo>
                    <a:pt x="220306" y="239991"/>
                  </a:lnTo>
                  <a:lnTo>
                    <a:pt x="220929" y="240207"/>
                  </a:lnTo>
                  <a:lnTo>
                    <a:pt x="221627" y="240436"/>
                  </a:lnTo>
                  <a:lnTo>
                    <a:pt x="222300" y="240677"/>
                  </a:lnTo>
                  <a:lnTo>
                    <a:pt x="217652" y="243065"/>
                  </a:lnTo>
                  <a:lnTo>
                    <a:pt x="214083" y="244906"/>
                  </a:lnTo>
                  <a:lnTo>
                    <a:pt x="211213" y="246392"/>
                  </a:lnTo>
                  <a:lnTo>
                    <a:pt x="202272" y="251028"/>
                  </a:lnTo>
                  <a:lnTo>
                    <a:pt x="200139" y="252120"/>
                  </a:lnTo>
                  <a:lnTo>
                    <a:pt x="193166" y="255079"/>
                  </a:lnTo>
                  <a:lnTo>
                    <a:pt x="172055" y="261880"/>
                  </a:lnTo>
                  <a:lnTo>
                    <a:pt x="150279" y="264856"/>
                  </a:lnTo>
                  <a:lnTo>
                    <a:pt x="128369" y="263982"/>
                  </a:lnTo>
                  <a:lnTo>
                    <a:pt x="84332" y="249674"/>
                  </a:lnTo>
                  <a:lnTo>
                    <a:pt x="47970" y="219686"/>
                  </a:lnTo>
                  <a:lnTo>
                    <a:pt x="27381" y="178864"/>
                  </a:lnTo>
                  <a:lnTo>
                    <a:pt x="24090" y="156051"/>
                  </a:lnTo>
                  <a:lnTo>
                    <a:pt x="25539" y="132647"/>
                  </a:lnTo>
                  <a:lnTo>
                    <a:pt x="40764" y="90637"/>
                  </a:lnTo>
                  <a:lnTo>
                    <a:pt x="67735" y="58140"/>
                  </a:lnTo>
                  <a:lnTo>
                    <a:pt x="104560" y="35095"/>
                  </a:lnTo>
                  <a:lnTo>
                    <a:pt x="147397" y="24533"/>
                  </a:lnTo>
                  <a:lnTo>
                    <a:pt x="169684" y="24371"/>
                  </a:lnTo>
                  <a:lnTo>
                    <a:pt x="173316" y="24625"/>
                  </a:lnTo>
                  <a:lnTo>
                    <a:pt x="176504" y="23291"/>
                  </a:lnTo>
                  <a:lnTo>
                    <a:pt x="178650" y="20624"/>
                  </a:lnTo>
                  <a:lnTo>
                    <a:pt x="180771" y="17983"/>
                  </a:lnTo>
                  <a:lnTo>
                    <a:pt x="181343" y="14503"/>
                  </a:lnTo>
                  <a:lnTo>
                    <a:pt x="180149" y="11315"/>
                  </a:lnTo>
                  <a:lnTo>
                    <a:pt x="179374" y="9220"/>
                  </a:lnTo>
                  <a:lnTo>
                    <a:pt x="169519" y="406"/>
                  </a:lnTo>
                  <a:lnTo>
                    <a:pt x="167538" y="279"/>
                  </a:lnTo>
                  <a:lnTo>
                    <a:pt x="165557" y="190"/>
                  </a:lnTo>
                  <a:lnTo>
                    <a:pt x="163588" y="139"/>
                  </a:lnTo>
                  <a:lnTo>
                    <a:pt x="158838" y="0"/>
                  </a:lnTo>
                  <a:lnTo>
                    <a:pt x="114571" y="6210"/>
                  </a:lnTo>
                  <a:lnTo>
                    <a:pt x="52917" y="38792"/>
                  </a:lnTo>
                  <a:lnTo>
                    <a:pt x="18161" y="80518"/>
                  </a:lnTo>
                  <a:lnTo>
                    <a:pt x="3588" y="116843"/>
                  </a:lnTo>
                  <a:lnTo>
                    <a:pt x="0" y="136194"/>
                  </a:lnTo>
                  <a:lnTo>
                    <a:pt x="548" y="169908"/>
                  </a:lnTo>
                  <a:lnTo>
                    <a:pt x="25872" y="230881"/>
                  </a:lnTo>
                  <a:lnTo>
                    <a:pt x="77880" y="273428"/>
                  </a:lnTo>
                  <a:lnTo>
                    <a:pt x="137159" y="288773"/>
                  </a:lnTo>
                  <a:lnTo>
                    <a:pt x="167779" y="287197"/>
                  </a:lnTo>
                  <a:lnTo>
                    <a:pt x="213296" y="272300"/>
                  </a:lnTo>
                  <a:lnTo>
                    <a:pt x="215620" y="271119"/>
                  </a:lnTo>
                  <a:lnTo>
                    <a:pt x="216331" y="270776"/>
                  </a:lnTo>
                  <a:lnTo>
                    <a:pt x="217119" y="270395"/>
                  </a:lnTo>
                  <a:lnTo>
                    <a:pt x="218147" y="269900"/>
                  </a:lnTo>
                  <a:lnTo>
                    <a:pt x="219316" y="269341"/>
                  </a:lnTo>
                  <a:lnTo>
                    <a:pt x="225856" y="266001"/>
                  </a:lnTo>
                  <a:lnTo>
                    <a:pt x="227126" y="265353"/>
                  </a:lnTo>
                  <a:lnTo>
                    <a:pt x="228422" y="264718"/>
                  </a:lnTo>
                  <a:lnTo>
                    <a:pt x="229844" y="264096"/>
                  </a:lnTo>
                  <a:lnTo>
                    <a:pt x="229793" y="264528"/>
                  </a:lnTo>
                  <a:lnTo>
                    <a:pt x="229742" y="264960"/>
                  </a:lnTo>
                  <a:lnTo>
                    <a:pt x="229679" y="265353"/>
                  </a:lnTo>
                  <a:lnTo>
                    <a:pt x="228853" y="271500"/>
                  </a:lnTo>
                  <a:lnTo>
                    <a:pt x="227850" y="279184"/>
                  </a:lnTo>
                  <a:lnTo>
                    <a:pt x="232829" y="282473"/>
                  </a:lnTo>
                  <a:lnTo>
                    <a:pt x="237909" y="285838"/>
                  </a:lnTo>
                  <a:lnTo>
                    <a:pt x="255155" y="271475"/>
                  </a:lnTo>
                  <a:lnTo>
                    <a:pt x="256501" y="269214"/>
                  </a:lnTo>
                  <a:lnTo>
                    <a:pt x="257898" y="266877"/>
                  </a:lnTo>
                  <a:lnTo>
                    <a:pt x="259410" y="26492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5534332" y="4276802"/>
              <a:ext cx="280670" cy="288925"/>
            </a:xfrm>
            <a:custGeom>
              <a:avLst/>
              <a:gdLst/>
              <a:ahLst/>
              <a:cxnLst/>
              <a:rect l="l" t="t" r="r" b="b"/>
              <a:pathLst>
                <a:path w="280670" h="288925">
                  <a:moveTo>
                    <a:pt x="143677" y="0"/>
                  </a:moveTo>
                  <a:lnTo>
                    <a:pt x="100636" y="3872"/>
                  </a:lnTo>
                  <a:lnTo>
                    <a:pt x="60820" y="19390"/>
                  </a:lnTo>
                  <a:lnTo>
                    <a:pt x="50266" y="24635"/>
                  </a:lnTo>
                  <a:lnTo>
                    <a:pt x="52324" y="9573"/>
                  </a:lnTo>
                  <a:lnTo>
                    <a:pt x="42214" y="2905"/>
                  </a:lnTo>
                  <a:lnTo>
                    <a:pt x="35242" y="3794"/>
                  </a:lnTo>
                  <a:lnTo>
                    <a:pt x="28689" y="10944"/>
                  </a:lnTo>
                  <a:lnTo>
                    <a:pt x="22225" y="21879"/>
                  </a:lnTo>
                  <a:lnTo>
                    <a:pt x="20561" y="24013"/>
                  </a:lnTo>
                  <a:lnTo>
                    <a:pt x="0" y="55648"/>
                  </a:lnTo>
                  <a:lnTo>
                    <a:pt x="7099" y="67637"/>
                  </a:lnTo>
                  <a:lnTo>
                    <a:pt x="22783" y="69174"/>
                  </a:lnTo>
                  <a:lnTo>
                    <a:pt x="42430" y="71739"/>
                  </a:lnTo>
                  <a:lnTo>
                    <a:pt x="46151" y="71815"/>
                  </a:lnTo>
                  <a:lnTo>
                    <a:pt x="61023" y="73886"/>
                  </a:lnTo>
                  <a:lnTo>
                    <a:pt x="68453" y="74114"/>
                  </a:lnTo>
                  <a:lnTo>
                    <a:pt x="72047" y="72527"/>
                  </a:lnTo>
                  <a:lnTo>
                    <a:pt x="77038" y="66761"/>
                  </a:lnTo>
                  <a:lnTo>
                    <a:pt x="77990" y="63040"/>
                  </a:lnTo>
                  <a:lnTo>
                    <a:pt x="76022" y="54645"/>
                  </a:lnTo>
                  <a:lnTo>
                    <a:pt x="69545" y="52092"/>
                  </a:lnTo>
                  <a:lnTo>
                    <a:pt x="57823" y="48054"/>
                  </a:lnTo>
                  <a:lnTo>
                    <a:pt x="79959" y="36624"/>
                  </a:lnTo>
                  <a:lnTo>
                    <a:pt x="86956" y="33665"/>
                  </a:lnTo>
                  <a:lnTo>
                    <a:pt x="108066" y="26856"/>
                  </a:lnTo>
                  <a:lnTo>
                    <a:pt x="129840" y="23876"/>
                  </a:lnTo>
                  <a:lnTo>
                    <a:pt x="151748" y="24749"/>
                  </a:lnTo>
                  <a:lnTo>
                    <a:pt x="195785" y="39062"/>
                  </a:lnTo>
                  <a:lnTo>
                    <a:pt x="232152" y="69047"/>
                  </a:lnTo>
                  <a:lnTo>
                    <a:pt x="252742" y="109869"/>
                  </a:lnTo>
                  <a:lnTo>
                    <a:pt x="256033" y="132685"/>
                  </a:lnTo>
                  <a:lnTo>
                    <a:pt x="254584" y="156089"/>
                  </a:lnTo>
                  <a:lnTo>
                    <a:pt x="239357" y="198095"/>
                  </a:lnTo>
                  <a:lnTo>
                    <a:pt x="212378" y="230596"/>
                  </a:lnTo>
                  <a:lnTo>
                    <a:pt x="175559" y="253636"/>
                  </a:lnTo>
                  <a:lnTo>
                    <a:pt x="132731" y="264198"/>
                  </a:lnTo>
                  <a:lnTo>
                    <a:pt x="106553" y="264246"/>
                  </a:lnTo>
                  <a:lnTo>
                    <a:pt x="103479" y="265617"/>
                  </a:lnTo>
                  <a:lnTo>
                    <a:pt x="99339" y="270748"/>
                  </a:lnTo>
                  <a:lnTo>
                    <a:pt x="98780" y="274228"/>
                  </a:lnTo>
                  <a:lnTo>
                    <a:pt x="101600" y="281442"/>
                  </a:lnTo>
                  <a:lnTo>
                    <a:pt x="124066" y="288782"/>
                  </a:lnTo>
                  <a:lnTo>
                    <a:pt x="130619" y="288401"/>
                  </a:lnTo>
                  <a:lnTo>
                    <a:pt x="198205" y="269459"/>
                  </a:lnTo>
                  <a:lnTo>
                    <a:pt x="251180" y="224685"/>
                  </a:lnTo>
                  <a:lnTo>
                    <a:pt x="270438" y="190540"/>
                  </a:lnTo>
                  <a:lnTo>
                    <a:pt x="280123" y="152537"/>
                  </a:lnTo>
                  <a:lnTo>
                    <a:pt x="279575" y="118825"/>
                  </a:lnTo>
                  <a:lnTo>
                    <a:pt x="254245" y="57855"/>
                  </a:lnTo>
                  <a:lnTo>
                    <a:pt x="204169" y="16248"/>
                  </a:lnTo>
                  <a:lnTo>
                    <a:pt x="174744" y="5025"/>
                  </a:lnTo>
                  <a:lnTo>
                    <a:pt x="143677" y="0"/>
                  </a:lnTo>
                  <a:close/>
                </a:path>
              </a:pathLst>
            </a:custGeom>
            <a:solidFill>
              <a:srgbClr val="FF73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534332" y="4276802"/>
              <a:ext cx="280670" cy="288925"/>
            </a:xfrm>
            <a:custGeom>
              <a:avLst/>
              <a:gdLst/>
              <a:ahLst/>
              <a:cxnLst/>
              <a:rect l="l" t="t" r="r" b="b"/>
              <a:pathLst>
                <a:path w="280670" h="288925">
                  <a:moveTo>
                    <a:pt x="280123" y="152537"/>
                  </a:moveTo>
                  <a:lnTo>
                    <a:pt x="270760" y="86813"/>
                  </a:lnTo>
                  <a:lnTo>
                    <a:pt x="230593" y="33309"/>
                  </a:lnTo>
                  <a:lnTo>
                    <a:pt x="174744" y="5025"/>
                  </a:lnTo>
                  <a:lnTo>
                    <a:pt x="143677" y="0"/>
                  </a:lnTo>
                  <a:lnTo>
                    <a:pt x="112331" y="1534"/>
                  </a:lnTo>
                  <a:lnTo>
                    <a:pt x="66827" y="16431"/>
                  </a:lnTo>
                  <a:lnTo>
                    <a:pt x="64401" y="17663"/>
                  </a:lnTo>
                  <a:lnTo>
                    <a:pt x="63728" y="17993"/>
                  </a:lnTo>
                  <a:lnTo>
                    <a:pt x="63004" y="18336"/>
                  </a:lnTo>
                  <a:lnTo>
                    <a:pt x="61976" y="18831"/>
                  </a:lnTo>
                  <a:lnTo>
                    <a:pt x="60820" y="19390"/>
                  </a:lnTo>
                  <a:lnTo>
                    <a:pt x="54267" y="22743"/>
                  </a:lnTo>
                  <a:lnTo>
                    <a:pt x="52997" y="23390"/>
                  </a:lnTo>
                  <a:lnTo>
                    <a:pt x="51701" y="24013"/>
                  </a:lnTo>
                  <a:lnTo>
                    <a:pt x="50266" y="24635"/>
                  </a:lnTo>
                  <a:lnTo>
                    <a:pt x="50330" y="24203"/>
                  </a:lnTo>
                  <a:lnTo>
                    <a:pt x="50380" y="23771"/>
                  </a:lnTo>
                  <a:lnTo>
                    <a:pt x="50431" y="23378"/>
                  </a:lnTo>
                  <a:lnTo>
                    <a:pt x="51257" y="17231"/>
                  </a:lnTo>
                  <a:lnTo>
                    <a:pt x="52324" y="9573"/>
                  </a:lnTo>
                  <a:lnTo>
                    <a:pt x="47294" y="6258"/>
                  </a:lnTo>
                  <a:lnTo>
                    <a:pt x="42214" y="2905"/>
                  </a:lnTo>
                  <a:lnTo>
                    <a:pt x="35242" y="3794"/>
                  </a:lnTo>
                  <a:lnTo>
                    <a:pt x="31089" y="8341"/>
                  </a:lnTo>
                  <a:lnTo>
                    <a:pt x="28689" y="10944"/>
                  </a:lnTo>
                  <a:lnTo>
                    <a:pt x="26809" y="14145"/>
                  </a:lnTo>
                  <a:lnTo>
                    <a:pt x="24942" y="17294"/>
                  </a:lnTo>
                  <a:lnTo>
                    <a:pt x="23596" y="19542"/>
                  </a:lnTo>
                  <a:lnTo>
                    <a:pt x="22225" y="21879"/>
                  </a:lnTo>
                  <a:lnTo>
                    <a:pt x="20713" y="23809"/>
                  </a:lnTo>
                  <a:lnTo>
                    <a:pt x="20561" y="24013"/>
                  </a:lnTo>
                  <a:lnTo>
                    <a:pt x="9626" y="41081"/>
                  </a:lnTo>
                  <a:lnTo>
                    <a:pt x="0" y="55648"/>
                  </a:lnTo>
                  <a:lnTo>
                    <a:pt x="3835" y="62125"/>
                  </a:lnTo>
                  <a:lnTo>
                    <a:pt x="7099" y="67637"/>
                  </a:lnTo>
                  <a:lnTo>
                    <a:pt x="13246" y="68234"/>
                  </a:lnTo>
                  <a:lnTo>
                    <a:pt x="19215" y="68818"/>
                  </a:lnTo>
                  <a:lnTo>
                    <a:pt x="20967" y="68996"/>
                  </a:lnTo>
                  <a:lnTo>
                    <a:pt x="22783" y="69174"/>
                  </a:lnTo>
                  <a:lnTo>
                    <a:pt x="24676" y="69517"/>
                  </a:lnTo>
                  <a:lnTo>
                    <a:pt x="41986" y="71714"/>
                  </a:lnTo>
                  <a:lnTo>
                    <a:pt x="42125" y="71727"/>
                  </a:lnTo>
                  <a:lnTo>
                    <a:pt x="42278" y="71739"/>
                  </a:lnTo>
                  <a:lnTo>
                    <a:pt x="42430" y="71739"/>
                  </a:lnTo>
                  <a:lnTo>
                    <a:pt x="46151" y="71815"/>
                  </a:lnTo>
                  <a:lnTo>
                    <a:pt x="50088" y="72374"/>
                  </a:lnTo>
                  <a:lnTo>
                    <a:pt x="53568" y="72870"/>
                  </a:lnTo>
                  <a:lnTo>
                    <a:pt x="57188" y="73378"/>
                  </a:lnTo>
                  <a:lnTo>
                    <a:pt x="61023" y="73886"/>
                  </a:lnTo>
                  <a:lnTo>
                    <a:pt x="64668" y="74013"/>
                  </a:lnTo>
                  <a:lnTo>
                    <a:pt x="68453" y="74114"/>
                  </a:lnTo>
                  <a:lnTo>
                    <a:pt x="72047" y="72527"/>
                  </a:lnTo>
                  <a:lnTo>
                    <a:pt x="74523" y="69656"/>
                  </a:lnTo>
                  <a:lnTo>
                    <a:pt x="77038" y="66761"/>
                  </a:lnTo>
                  <a:lnTo>
                    <a:pt x="77990" y="63040"/>
                  </a:lnTo>
                  <a:lnTo>
                    <a:pt x="77139" y="59433"/>
                  </a:lnTo>
                  <a:lnTo>
                    <a:pt x="76022" y="54645"/>
                  </a:lnTo>
                  <a:lnTo>
                    <a:pt x="69545" y="52092"/>
                  </a:lnTo>
                  <a:lnTo>
                    <a:pt x="59804" y="48740"/>
                  </a:lnTo>
                  <a:lnTo>
                    <a:pt x="59182" y="48524"/>
                  </a:lnTo>
                  <a:lnTo>
                    <a:pt x="58496" y="48295"/>
                  </a:lnTo>
                  <a:lnTo>
                    <a:pt x="57823" y="48054"/>
                  </a:lnTo>
                  <a:lnTo>
                    <a:pt x="62433" y="45692"/>
                  </a:lnTo>
                  <a:lnTo>
                    <a:pt x="65989" y="43850"/>
                  </a:lnTo>
                  <a:lnTo>
                    <a:pt x="68910" y="42339"/>
                  </a:lnTo>
                  <a:lnTo>
                    <a:pt x="77838" y="37716"/>
                  </a:lnTo>
                  <a:lnTo>
                    <a:pt x="79959" y="36624"/>
                  </a:lnTo>
                  <a:lnTo>
                    <a:pt x="86956" y="33665"/>
                  </a:lnTo>
                  <a:lnTo>
                    <a:pt x="108066" y="26856"/>
                  </a:lnTo>
                  <a:lnTo>
                    <a:pt x="129840" y="23876"/>
                  </a:lnTo>
                  <a:lnTo>
                    <a:pt x="151748" y="24749"/>
                  </a:lnTo>
                  <a:lnTo>
                    <a:pt x="195785" y="39062"/>
                  </a:lnTo>
                  <a:lnTo>
                    <a:pt x="232152" y="69047"/>
                  </a:lnTo>
                  <a:lnTo>
                    <a:pt x="252742" y="109869"/>
                  </a:lnTo>
                  <a:lnTo>
                    <a:pt x="256033" y="132685"/>
                  </a:lnTo>
                  <a:lnTo>
                    <a:pt x="254584" y="156089"/>
                  </a:lnTo>
                  <a:lnTo>
                    <a:pt x="239357" y="198095"/>
                  </a:lnTo>
                  <a:lnTo>
                    <a:pt x="212378" y="230596"/>
                  </a:lnTo>
                  <a:lnTo>
                    <a:pt x="175559" y="253636"/>
                  </a:lnTo>
                  <a:lnTo>
                    <a:pt x="132731" y="264198"/>
                  </a:lnTo>
                  <a:lnTo>
                    <a:pt x="110439" y="264360"/>
                  </a:lnTo>
                  <a:lnTo>
                    <a:pt x="109905" y="264335"/>
                  </a:lnTo>
                  <a:lnTo>
                    <a:pt x="106553" y="264246"/>
                  </a:lnTo>
                  <a:lnTo>
                    <a:pt x="103479" y="265617"/>
                  </a:lnTo>
                  <a:lnTo>
                    <a:pt x="101473" y="268107"/>
                  </a:lnTo>
                  <a:lnTo>
                    <a:pt x="99339" y="270748"/>
                  </a:lnTo>
                  <a:lnTo>
                    <a:pt x="98780" y="274228"/>
                  </a:lnTo>
                  <a:lnTo>
                    <a:pt x="99974" y="277428"/>
                  </a:lnTo>
                  <a:lnTo>
                    <a:pt x="100761" y="279549"/>
                  </a:lnTo>
                  <a:lnTo>
                    <a:pt x="101600" y="281442"/>
                  </a:lnTo>
                  <a:lnTo>
                    <a:pt x="102450" y="283042"/>
                  </a:lnTo>
                  <a:lnTo>
                    <a:pt x="103111" y="284299"/>
                  </a:lnTo>
                  <a:lnTo>
                    <a:pt x="110604" y="288325"/>
                  </a:lnTo>
                  <a:lnTo>
                    <a:pt x="117335" y="288757"/>
                  </a:lnTo>
                  <a:lnTo>
                    <a:pt x="165552" y="282521"/>
                  </a:lnTo>
                  <a:lnTo>
                    <a:pt x="227206" y="249939"/>
                  </a:lnTo>
                  <a:lnTo>
                    <a:pt x="261955" y="208220"/>
                  </a:lnTo>
                  <a:lnTo>
                    <a:pt x="276528" y="171895"/>
                  </a:lnTo>
                  <a:lnTo>
                    <a:pt x="280123" y="15253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24220" y="4353560"/>
              <a:ext cx="118160" cy="130416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26569" y="4353560"/>
              <a:ext cx="118163" cy="130416"/>
            </a:xfrm>
            <a:prstGeom prst="rect">
              <a:avLst/>
            </a:prstGeom>
          </p:spPr>
        </p:pic>
        <p:sp>
          <p:nvSpPr>
            <p:cNvPr id="53" name="object 53" descr=""/>
            <p:cNvSpPr/>
            <p:nvPr/>
          </p:nvSpPr>
          <p:spPr>
            <a:xfrm>
              <a:off x="5656560" y="3951015"/>
              <a:ext cx="307340" cy="307340"/>
            </a:xfrm>
            <a:custGeom>
              <a:avLst/>
              <a:gdLst/>
              <a:ahLst/>
              <a:cxnLst/>
              <a:rect l="l" t="t" r="r" b="b"/>
              <a:pathLst>
                <a:path w="307339" h="307339">
                  <a:moveTo>
                    <a:pt x="153479" y="0"/>
                  </a:moveTo>
                  <a:lnTo>
                    <a:pt x="104969" y="7824"/>
                  </a:lnTo>
                  <a:lnTo>
                    <a:pt x="62838" y="29613"/>
                  </a:lnTo>
                  <a:lnTo>
                    <a:pt x="29613" y="62838"/>
                  </a:lnTo>
                  <a:lnTo>
                    <a:pt x="7824" y="104969"/>
                  </a:lnTo>
                  <a:lnTo>
                    <a:pt x="0" y="153479"/>
                  </a:lnTo>
                  <a:lnTo>
                    <a:pt x="7824" y="201989"/>
                  </a:lnTo>
                  <a:lnTo>
                    <a:pt x="29613" y="244120"/>
                  </a:lnTo>
                  <a:lnTo>
                    <a:pt x="62838" y="277345"/>
                  </a:lnTo>
                  <a:lnTo>
                    <a:pt x="104969" y="299134"/>
                  </a:lnTo>
                  <a:lnTo>
                    <a:pt x="153479" y="306958"/>
                  </a:lnTo>
                  <a:lnTo>
                    <a:pt x="201989" y="299134"/>
                  </a:lnTo>
                  <a:lnTo>
                    <a:pt x="244120" y="277345"/>
                  </a:lnTo>
                  <a:lnTo>
                    <a:pt x="277345" y="244120"/>
                  </a:lnTo>
                  <a:lnTo>
                    <a:pt x="299134" y="201989"/>
                  </a:lnTo>
                  <a:lnTo>
                    <a:pt x="306959" y="153479"/>
                  </a:lnTo>
                  <a:lnTo>
                    <a:pt x="299134" y="104969"/>
                  </a:lnTo>
                  <a:lnTo>
                    <a:pt x="277345" y="62838"/>
                  </a:lnTo>
                  <a:lnTo>
                    <a:pt x="244120" y="29613"/>
                  </a:lnTo>
                  <a:lnTo>
                    <a:pt x="201989" y="7824"/>
                  </a:lnTo>
                  <a:lnTo>
                    <a:pt x="153479" y="0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5656560" y="3951015"/>
              <a:ext cx="307340" cy="307340"/>
            </a:xfrm>
            <a:custGeom>
              <a:avLst/>
              <a:gdLst/>
              <a:ahLst/>
              <a:cxnLst/>
              <a:rect l="l" t="t" r="r" b="b"/>
              <a:pathLst>
                <a:path w="307339" h="307339">
                  <a:moveTo>
                    <a:pt x="306959" y="153479"/>
                  </a:moveTo>
                  <a:lnTo>
                    <a:pt x="299134" y="201989"/>
                  </a:lnTo>
                  <a:lnTo>
                    <a:pt x="277345" y="244120"/>
                  </a:lnTo>
                  <a:lnTo>
                    <a:pt x="244120" y="277345"/>
                  </a:lnTo>
                  <a:lnTo>
                    <a:pt x="201989" y="299134"/>
                  </a:lnTo>
                  <a:lnTo>
                    <a:pt x="153479" y="306958"/>
                  </a:lnTo>
                  <a:lnTo>
                    <a:pt x="104969" y="299134"/>
                  </a:lnTo>
                  <a:lnTo>
                    <a:pt x="62838" y="277345"/>
                  </a:lnTo>
                  <a:lnTo>
                    <a:pt x="29613" y="244120"/>
                  </a:lnTo>
                  <a:lnTo>
                    <a:pt x="7824" y="201989"/>
                  </a:lnTo>
                  <a:lnTo>
                    <a:pt x="0" y="153479"/>
                  </a:lnTo>
                  <a:lnTo>
                    <a:pt x="7824" y="104969"/>
                  </a:lnTo>
                  <a:lnTo>
                    <a:pt x="29613" y="62838"/>
                  </a:lnTo>
                  <a:lnTo>
                    <a:pt x="62838" y="29613"/>
                  </a:lnTo>
                  <a:lnTo>
                    <a:pt x="104969" y="7824"/>
                  </a:lnTo>
                  <a:lnTo>
                    <a:pt x="153479" y="0"/>
                  </a:lnTo>
                  <a:lnTo>
                    <a:pt x="201989" y="7824"/>
                  </a:lnTo>
                  <a:lnTo>
                    <a:pt x="244120" y="29613"/>
                  </a:lnTo>
                  <a:lnTo>
                    <a:pt x="277345" y="62838"/>
                  </a:lnTo>
                  <a:lnTo>
                    <a:pt x="299134" y="104969"/>
                  </a:lnTo>
                  <a:lnTo>
                    <a:pt x="306959" y="15347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39991" y="3934310"/>
              <a:ext cx="340368" cy="340368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0060" y="3218617"/>
              <a:ext cx="75374" cy="75361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50107" y="4834344"/>
              <a:ext cx="75374" cy="75361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53170" y="4091995"/>
              <a:ext cx="75374" cy="75361"/>
            </a:xfrm>
            <a:prstGeom prst="rect">
              <a:avLst/>
            </a:prstGeom>
          </p:spPr>
        </p:pic>
        <p:sp>
          <p:nvSpPr>
            <p:cNvPr id="59" name="object 59" descr=""/>
            <p:cNvSpPr/>
            <p:nvPr/>
          </p:nvSpPr>
          <p:spPr>
            <a:xfrm>
              <a:off x="0" y="7848600"/>
              <a:ext cx="7772400" cy="1011555"/>
            </a:xfrm>
            <a:custGeom>
              <a:avLst/>
              <a:gdLst/>
              <a:ahLst/>
              <a:cxnLst/>
              <a:rect l="l" t="t" r="r" b="b"/>
              <a:pathLst>
                <a:path w="7772400" h="1011554">
                  <a:moveTo>
                    <a:pt x="0" y="0"/>
                  </a:moveTo>
                  <a:lnTo>
                    <a:pt x="7772400" y="0"/>
                  </a:lnTo>
                  <a:lnTo>
                    <a:pt x="7772400" y="1011529"/>
                  </a:lnTo>
                  <a:lnTo>
                    <a:pt x="0" y="10115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15485" y="2576804"/>
              <a:ext cx="75374" cy="75361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18982" y="7094049"/>
              <a:ext cx="75374" cy="75361"/>
            </a:xfrm>
            <a:prstGeom prst="rect">
              <a:avLst/>
            </a:prstGeom>
          </p:spPr>
        </p:pic>
      </p:grpSp>
      <p:sp>
        <p:nvSpPr>
          <p:cNvPr id="62" name="object 62" descr=""/>
          <p:cNvSpPr txBox="1"/>
          <p:nvPr/>
        </p:nvSpPr>
        <p:spPr>
          <a:xfrm>
            <a:off x="221536" y="7986501"/>
            <a:ext cx="21482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dirty="0" sz="1200" spc="-1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b="1">
                <a:solidFill>
                  <a:srgbClr val="00D776"/>
                </a:solidFill>
                <a:latin typeface="Myriad Pro"/>
                <a:cs typeface="Myriad Pro"/>
              </a:rPr>
              <a:t>manage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your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b="1" i="1">
                <a:solidFill>
                  <a:srgbClr val="00D1D5"/>
                </a:solidFill>
                <a:latin typeface="Myriad Pro Bold"/>
                <a:cs typeface="Myriad Pro Bold"/>
              </a:rPr>
              <a:t>BDR</a:t>
            </a:r>
            <a:r>
              <a:rPr dirty="0" sz="1200" spc="15" b="1" i="1">
                <a:solidFill>
                  <a:srgbClr val="00D1D5"/>
                </a:solidFill>
                <a:latin typeface="Myriad Pro Bold"/>
                <a:cs typeface="Myriad Pro Bold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so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you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spc="-25">
                <a:solidFill>
                  <a:srgbClr val="FFFFFF"/>
                </a:solidFill>
                <a:latin typeface="Myriad Pro"/>
                <a:cs typeface="Myriad Pro"/>
              </a:rPr>
              <a:t>can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manage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your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business.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Myriad Pro"/>
                <a:cs typeface="Myriad Pro"/>
              </a:rPr>
              <a:t>Give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yourself</a:t>
            </a:r>
            <a:r>
              <a:rPr dirty="0" sz="1200" spc="-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some</a:t>
            </a:r>
            <a:r>
              <a:rPr dirty="0" sz="1200" spc="-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time</a:t>
            </a:r>
            <a:r>
              <a:rPr dirty="0" sz="1200" spc="-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and</a:t>
            </a:r>
            <a:r>
              <a:rPr dirty="0" sz="1200" spc="-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peace</a:t>
            </a:r>
            <a:r>
              <a:rPr dirty="0" sz="1200" spc="-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spc="-25">
                <a:solidFill>
                  <a:srgbClr val="FFFFFF"/>
                </a:solidFill>
                <a:latin typeface="Myriad Pro"/>
                <a:cs typeface="Myriad Pro"/>
              </a:rPr>
              <a:t>of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mind</a:t>
            </a:r>
            <a:r>
              <a:rPr dirty="0" sz="1200" spc="-1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>
                <a:solidFill>
                  <a:srgbClr val="FFFFFF"/>
                </a:solidFill>
                <a:latin typeface="Myriad Pro"/>
                <a:cs typeface="Myriad Pro"/>
              </a:rPr>
              <a:t>back,</a:t>
            </a:r>
            <a:r>
              <a:rPr dirty="0" sz="1200" spc="5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b="1">
                <a:solidFill>
                  <a:srgbClr val="FFFFFF"/>
                </a:solidFill>
                <a:latin typeface="Myriad Pro"/>
                <a:cs typeface="Myriad Pro"/>
              </a:rPr>
              <a:t>call</a:t>
            </a:r>
            <a:r>
              <a:rPr dirty="0" sz="1200" spc="5" b="1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b="1">
                <a:solidFill>
                  <a:srgbClr val="FFFFFF"/>
                </a:solidFill>
                <a:latin typeface="Myriad Pro"/>
                <a:cs typeface="Myriad Pro"/>
              </a:rPr>
              <a:t>us</a:t>
            </a:r>
            <a:r>
              <a:rPr dirty="0" sz="1200" spc="5" b="1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Myriad Pro"/>
                <a:cs typeface="Myriad Pro"/>
              </a:rPr>
              <a:t>today.</a:t>
            </a:r>
            <a:endParaRPr sz="1200">
              <a:latin typeface="Myriad Pro"/>
              <a:cs typeface="Myriad Pro"/>
            </a:endParaRPr>
          </a:p>
        </p:txBody>
      </p:sp>
      <p:pic>
        <p:nvPicPr>
          <p:cNvPr id="63" name="object 63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701099" y="8099044"/>
            <a:ext cx="2651759" cy="661415"/>
          </a:xfrm>
          <a:prstGeom prst="rect">
            <a:avLst/>
          </a:prstGeom>
        </p:spPr>
      </p:pic>
      <p:sp>
        <p:nvSpPr>
          <p:cNvPr id="64" name="object 64" descr=""/>
          <p:cNvSpPr txBox="1"/>
          <p:nvPr/>
        </p:nvSpPr>
        <p:spPr>
          <a:xfrm>
            <a:off x="2813113" y="8210537"/>
            <a:ext cx="2372995" cy="382905"/>
          </a:xfrm>
          <a:prstGeom prst="rect">
            <a:avLst/>
          </a:prstGeom>
          <a:solidFill>
            <a:srgbClr val="8836FF"/>
          </a:solidFill>
        </p:spPr>
        <p:txBody>
          <a:bodyPr wrap="square" lIns="0" tIns="11176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880"/>
              </a:spcBef>
            </a:pP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Contact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Us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to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Get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a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b="1">
                <a:solidFill>
                  <a:srgbClr val="FBFBFB"/>
                </a:solidFill>
                <a:latin typeface="Myriad Pro"/>
                <a:cs typeface="Myriad Pro"/>
              </a:rPr>
              <a:t>Free</a:t>
            </a:r>
            <a:r>
              <a:rPr dirty="0" sz="1100" spc="45" b="1">
                <a:solidFill>
                  <a:srgbClr val="FBFBFB"/>
                </a:solidFill>
                <a:latin typeface="Myriad Pro"/>
                <a:cs typeface="Myriad Pro"/>
              </a:rPr>
              <a:t> </a:t>
            </a:r>
            <a:r>
              <a:rPr dirty="0" sz="1100" spc="-10" b="1">
                <a:solidFill>
                  <a:srgbClr val="FBFBFB"/>
                </a:solidFill>
                <a:latin typeface="Myriad Pro"/>
                <a:cs typeface="Myriad Pro"/>
              </a:rPr>
              <a:t>Consult</a:t>
            </a:r>
            <a:endParaRPr sz="1100">
              <a:latin typeface="Myriad Pro"/>
              <a:cs typeface="Myriad Pro"/>
            </a:endParaRPr>
          </a:p>
        </p:txBody>
      </p:sp>
      <p:grpSp>
        <p:nvGrpSpPr>
          <p:cNvPr id="65" name="object 65" descr=""/>
          <p:cNvGrpSpPr/>
          <p:nvPr/>
        </p:nvGrpSpPr>
        <p:grpSpPr>
          <a:xfrm>
            <a:off x="3097773" y="164291"/>
            <a:ext cx="4526915" cy="6873875"/>
            <a:chOff x="3097773" y="164291"/>
            <a:chExt cx="4526915" cy="6873875"/>
          </a:xfrm>
        </p:grpSpPr>
        <p:pic>
          <p:nvPicPr>
            <p:cNvPr id="66" name="object 66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097773" y="6962348"/>
              <a:ext cx="75374" cy="75361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6530353" y="164299"/>
              <a:ext cx="1094740" cy="544195"/>
            </a:xfrm>
            <a:custGeom>
              <a:avLst/>
              <a:gdLst/>
              <a:ahLst/>
              <a:cxnLst/>
              <a:rect l="l" t="t" r="r" b="b"/>
              <a:pathLst>
                <a:path w="1094740" h="544195">
                  <a:moveTo>
                    <a:pt x="284899" y="62890"/>
                  </a:moveTo>
                  <a:lnTo>
                    <a:pt x="269633" y="22656"/>
                  </a:lnTo>
                  <a:lnTo>
                    <a:pt x="231241" y="10160"/>
                  </a:lnTo>
                  <a:lnTo>
                    <a:pt x="211074" y="10972"/>
                  </a:lnTo>
                  <a:lnTo>
                    <a:pt x="158165" y="23126"/>
                  </a:lnTo>
                  <a:lnTo>
                    <a:pt x="113601" y="51917"/>
                  </a:lnTo>
                  <a:lnTo>
                    <a:pt x="99898" y="65671"/>
                  </a:lnTo>
                  <a:lnTo>
                    <a:pt x="98374" y="53848"/>
                  </a:lnTo>
                  <a:lnTo>
                    <a:pt x="80632" y="20078"/>
                  </a:lnTo>
                  <a:lnTo>
                    <a:pt x="52705" y="12014"/>
                  </a:lnTo>
                  <a:lnTo>
                    <a:pt x="39027" y="13081"/>
                  </a:lnTo>
                  <a:lnTo>
                    <a:pt x="6489" y="38125"/>
                  </a:lnTo>
                  <a:lnTo>
                    <a:pt x="0" y="70294"/>
                  </a:lnTo>
                  <a:lnTo>
                    <a:pt x="0" y="482841"/>
                  </a:lnTo>
                  <a:lnTo>
                    <a:pt x="14808" y="518452"/>
                  </a:lnTo>
                  <a:lnTo>
                    <a:pt x="53657" y="532803"/>
                  </a:lnTo>
                  <a:lnTo>
                    <a:pt x="65062" y="531901"/>
                  </a:lnTo>
                  <a:lnTo>
                    <a:pt x="98298" y="510908"/>
                  </a:lnTo>
                  <a:lnTo>
                    <a:pt x="106362" y="483768"/>
                  </a:lnTo>
                  <a:lnTo>
                    <a:pt x="106362" y="240487"/>
                  </a:lnTo>
                  <a:lnTo>
                    <a:pt x="106705" y="226936"/>
                  </a:lnTo>
                  <a:lnTo>
                    <a:pt x="115265" y="179146"/>
                  </a:lnTo>
                  <a:lnTo>
                    <a:pt x="140360" y="143586"/>
                  </a:lnTo>
                  <a:lnTo>
                    <a:pt x="186791" y="121577"/>
                  </a:lnTo>
                  <a:lnTo>
                    <a:pt x="238658" y="113779"/>
                  </a:lnTo>
                  <a:lnTo>
                    <a:pt x="249859" y="112128"/>
                  </a:lnTo>
                  <a:lnTo>
                    <a:pt x="282117" y="82892"/>
                  </a:lnTo>
                  <a:lnTo>
                    <a:pt x="284200" y="73444"/>
                  </a:lnTo>
                  <a:lnTo>
                    <a:pt x="284899" y="62890"/>
                  </a:lnTo>
                  <a:close/>
                </a:path>
                <a:path w="1094740" h="544195">
                  <a:moveTo>
                    <a:pt x="618807" y="62890"/>
                  </a:moveTo>
                  <a:lnTo>
                    <a:pt x="603542" y="22656"/>
                  </a:lnTo>
                  <a:lnTo>
                    <a:pt x="565150" y="10160"/>
                  </a:lnTo>
                  <a:lnTo>
                    <a:pt x="544982" y="10972"/>
                  </a:lnTo>
                  <a:lnTo>
                    <a:pt x="492074" y="23126"/>
                  </a:lnTo>
                  <a:lnTo>
                    <a:pt x="447509" y="51917"/>
                  </a:lnTo>
                  <a:lnTo>
                    <a:pt x="433806" y="65671"/>
                  </a:lnTo>
                  <a:lnTo>
                    <a:pt x="432282" y="53848"/>
                  </a:lnTo>
                  <a:lnTo>
                    <a:pt x="414540" y="20078"/>
                  </a:lnTo>
                  <a:lnTo>
                    <a:pt x="386613" y="12014"/>
                  </a:lnTo>
                  <a:lnTo>
                    <a:pt x="372935" y="13081"/>
                  </a:lnTo>
                  <a:lnTo>
                    <a:pt x="340398" y="38125"/>
                  </a:lnTo>
                  <a:lnTo>
                    <a:pt x="333908" y="70294"/>
                  </a:lnTo>
                  <a:lnTo>
                    <a:pt x="333908" y="482841"/>
                  </a:lnTo>
                  <a:lnTo>
                    <a:pt x="348716" y="518452"/>
                  </a:lnTo>
                  <a:lnTo>
                    <a:pt x="387565" y="532803"/>
                  </a:lnTo>
                  <a:lnTo>
                    <a:pt x="398970" y="531901"/>
                  </a:lnTo>
                  <a:lnTo>
                    <a:pt x="432206" y="510908"/>
                  </a:lnTo>
                  <a:lnTo>
                    <a:pt x="440270" y="483768"/>
                  </a:lnTo>
                  <a:lnTo>
                    <a:pt x="440270" y="240487"/>
                  </a:lnTo>
                  <a:lnTo>
                    <a:pt x="440613" y="226936"/>
                  </a:lnTo>
                  <a:lnTo>
                    <a:pt x="449173" y="179146"/>
                  </a:lnTo>
                  <a:lnTo>
                    <a:pt x="474268" y="143586"/>
                  </a:lnTo>
                  <a:lnTo>
                    <a:pt x="520700" y="121577"/>
                  </a:lnTo>
                  <a:lnTo>
                    <a:pt x="572554" y="113779"/>
                  </a:lnTo>
                  <a:lnTo>
                    <a:pt x="583768" y="112128"/>
                  </a:lnTo>
                  <a:lnTo>
                    <a:pt x="616026" y="82892"/>
                  </a:lnTo>
                  <a:lnTo>
                    <a:pt x="618109" y="73444"/>
                  </a:lnTo>
                  <a:lnTo>
                    <a:pt x="618807" y="62890"/>
                  </a:lnTo>
                  <a:close/>
                </a:path>
                <a:path w="1094740" h="544195">
                  <a:moveTo>
                    <a:pt x="1094270" y="426415"/>
                  </a:moveTo>
                  <a:lnTo>
                    <a:pt x="1076693" y="388493"/>
                  </a:lnTo>
                  <a:lnTo>
                    <a:pt x="1037856" y="372770"/>
                  </a:lnTo>
                  <a:lnTo>
                    <a:pt x="1031074" y="372770"/>
                  </a:lnTo>
                  <a:lnTo>
                    <a:pt x="1024750" y="373862"/>
                  </a:lnTo>
                  <a:lnTo>
                    <a:pt x="1013015" y="378167"/>
                  </a:lnTo>
                  <a:lnTo>
                    <a:pt x="1007008" y="382333"/>
                  </a:lnTo>
                  <a:lnTo>
                    <a:pt x="989241" y="399796"/>
                  </a:lnTo>
                  <a:lnTo>
                    <a:pt x="976579" y="409651"/>
                  </a:lnTo>
                  <a:lnTo>
                    <a:pt x="932649" y="430491"/>
                  </a:lnTo>
                  <a:lnTo>
                    <a:pt x="883386" y="437515"/>
                  </a:lnTo>
                  <a:lnTo>
                    <a:pt x="866127" y="436702"/>
                  </a:lnTo>
                  <a:lnTo>
                    <a:pt x="818172" y="424561"/>
                  </a:lnTo>
                  <a:lnTo>
                    <a:pt x="777506" y="399935"/>
                  </a:lnTo>
                  <a:lnTo>
                    <a:pt x="746023" y="365252"/>
                  </a:lnTo>
                  <a:lnTo>
                    <a:pt x="725081" y="321868"/>
                  </a:lnTo>
                  <a:lnTo>
                    <a:pt x="717804" y="272872"/>
                  </a:lnTo>
                  <a:lnTo>
                    <a:pt x="718604" y="255993"/>
                  </a:lnTo>
                  <a:lnTo>
                    <a:pt x="730770" y="208127"/>
                  </a:lnTo>
                  <a:lnTo>
                    <a:pt x="755383" y="166763"/>
                  </a:lnTo>
                  <a:lnTo>
                    <a:pt x="790079" y="134696"/>
                  </a:lnTo>
                  <a:lnTo>
                    <a:pt x="833526" y="113665"/>
                  </a:lnTo>
                  <a:lnTo>
                    <a:pt x="883386" y="106362"/>
                  </a:lnTo>
                  <a:lnTo>
                    <a:pt x="900264" y="107251"/>
                  </a:lnTo>
                  <a:lnTo>
                    <a:pt x="948156" y="120700"/>
                  </a:lnTo>
                  <a:lnTo>
                    <a:pt x="990282" y="147675"/>
                  </a:lnTo>
                  <a:lnTo>
                    <a:pt x="1002715" y="159092"/>
                  </a:lnTo>
                  <a:lnTo>
                    <a:pt x="1010805" y="165976"/>
                  </a:lnTo>
                  <a:lnTo>
                    <a:pt x="1048194" y="173774"/>
                  </a:lnTo>
                  <a:lnTo>
                    <a:pt x="1083081" y="149491"/>
                  </a:lnTo>
                  <a:lnTo>
                    <a:pt x="1091514" y="108851"/>
                  </a:lnTo>
                  <a:lnTo>
                    <a:pt x="1062164" y="65519"/>
                  </a:lnTo>
                  <a:lnTo>
                    <a:pt x="1018921" y="33832"/>
                  </a:lnTo>
                  <a:lnTo>
                    <a:pt x="967409" y="12230"/>
                  </a:lnTo>
                  <a:lnTo>
                    <a:pt x="912139" y="1358"/>
                  </a:lnTo>
                  <a:lnTo>
                    <a:pt x="883386" y="0"/>
                  </a:lnTo>
                  <a:lnTo>
                    <a:pt x="855599" y="1358"/>
                  </a:lnTo>
                  <a:lnTo>
                    <a:pt x="802640" y="12230"/>
                  </a:lnTo>
                  <a:lnTo>
                    <a:pt x="753516" y="33553"/>
                  </a:lnTo>
                  <a:lnTo>
                    <a:pt x="710260" y="62928"/>
                  </a:lnTo>
                  <a:lnTo>
                    <a:pt x="673468" y="99758"/>
                  </a:lnTo>
                  <a:lnTo>
                    <a:pt x="644334" y="143002"/>
                  </a:lnTo>
                  <a:lnTo>
                    <a:pt x="623404" y="192138"/>
                  </a:lnTo>
                  <a:lnTo>
                    <a:pt x="612775" y="245097"/>
                  </a:lnTo>
                  <a:lnTo>
                    <a:pt x="611441" y="272872"/>
                  </a:lnTo>
                  <a:lnTo>
                    <a:pt x="612775" y="300647"/>
                  </a:lnTo>
                  <a:lnTo>
                    <a:pt x="623404" y="353593"/>
                  </a:lnTo>
                  <a:lnTo>
                    <a:pt x="644334" y="402717"/>
                  </a:lnTo>
                  <a:lnTo>
                    <a:pt x="673468" y="445731"/>
                  </a:lnTo>
                  <a:lnTo>
                    <a:pt x="710260" y="482117"/>
                  </a:lnTo>
                  <a:lnTo>
                    <a:pt x="753516" y="511022"/>
                  </a:lnTo>
                  <a:lnTo>
                    <a:pt x="802640" y="531914"/>
                  </a:lnTo>
                  <a:lnTo>
                    <a:pt x="855599" y="542556"/>
                  </a:lnTo>
                  <a:lnTo>
                    <a:pt x="883386" y="543890"/>
                  </a:lnTo>
                  <a:lnTo>
                    <a:pt x="910818" y="542582"/>
                  </a:lnTo>
                  <a:lnTo>
                    <a:pt x="963777" y="532180"/>
                  </a:lnTo>
                  <a:lnTo>
                    <a:pt x="1013726" y="511543"/>
                  </a:lnTo>
                  <a:lnTo>
                    <a:pt x="1057897" y="481723"/>
                  </a:lnTo>
                  <a:lnTo>
                    <a:pt x="1084935" y="454177"/>
                  </a:lnTo>
                  <a:lnTo>
                    <a:pt x="1093241" y="435673"/>
                  </a:lnTo>
                  <a:lnTo>
                    <a:pt x="1094270" y="426415"/>
                  </a:lnTo>
                  <a:close/>
                </a:path>
              </a:pathLst>
            </a:custGeom>
            <a:solidFill>
              <a:srgbClr val="35A6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5530761" y="164388"/>
              <a:ext cx="911225" cy="581660"/>
            </a:xfrm>
            <a:custGeom>
              <a:avLst/>
              <a:gdLst/>
              <a:ahLst/>
              <a:cxnLst/>
              <a:rect l="l" t="t" r="r" b="b"/>
              <a:pathLst>
                <a:path w="911225" h="581660">
                  <a:moveTo>
                    <a:pt x="336575" y="236308"/>
                  </a:moveTo>
                  <a:lnTo>
                    <a:pt x="333184" y="226237"/>
                  </a:lnTo>
                  <a:lnTo>
                    <a:pt x="326136" y="218274"/>
                  </a:lnTo>
                  <a:lnTo>
                    <a:pt x="316915" y="213791"/>
                  </a:lnTo>
                  <a:lnTo>
                    <a:pt x="306679" y="213080"/>
                  </a:lnTo>
                  <a:lnTo>
                    <a:pt x="296608" y="216471"/>
                  </a:lnTo>
                  <a:lnTo>
                    <a:pt x="45656" y="362661"/>
                  </a:lnTo>
                  <a:lnTo>
                    <a:pt x="37693" y="369697"/>
                  </a:lnTo>
                  <a:lnTo>
                    <a:pt x="33210" y="378917"/>
                  </a:lnTo>
                  <a:lnTo>
                    <a:pt x="32499" y="389153"/>
                  </a:lnTo>
                  <a:lnTo>
                    <a:pt x="35890" y="399224"/>
                  </a:lnTo>
                  <a:lnTo>
                    <a:pt x="40309" y="404926"/>
                  </a:lnTo>
                  <a:lnTo>
                    <a:pt x="45885" y="409130"/>
                  </a:lnTo>
                  <a:lnTo>
                    <a:pt x="52260" y="411708"/>
                  </a:lnTo>
                  <a:lnTo>
                    <a:pt x="59080" y="412597"/>
                  </a:lnTo>
                  <a:lnTo>
                    <a:pt x="63627" y="412597"/>
                  </a:lnTo>
                  <a:lnTo>
                    <a:pt x="323405" y="262813"/>
                  </a:lnTo>
                  <a:lnTo>
                    <a:pt x="336575" y="236308"/>
                  </a:lnTo>
                  <a:close/>
                </a:path>
                <a:path w="911225" h="581660">
                  <a:moveTo>
                    <a:pt x="910805" y="61976"/>
                  </a:moveTo>
                  <a:lnTo>
                    <a:pt x="910196" y="56908"/>
                  </a:lnTo>
                  <a:lnTo>
                    <a:pt x="910323" y="56032"/>
                  </a:lnTo>
                  <a:lnTo>
                    <a:pt x="908469" y="47523"/>
                  </a:lnTo>
                  <a:lnTo>
                    <a:pt x="884516" y="17754"/>
                  </a:lnTo>
                  <a:lnTo>
                    <a:pt x="862317" y="11950"/>
                  </a:lnTo>
                  <a:lnTo>
                    <a:pt x="853147" y="11950"/>
                  </a:lnTo>
                  <a:lnTo>
                    <a:pt x="815403" y="29921"/>
                  </a:lnTo>
                  <a:lnTo>
                    <a:pt x="805053" y="56718"/>
                  </a:lnTo>
                  <a:lnTo>
                    <a:pt x="805192" y="56845"/>
                  </a:lnTo>
                  <a:lnTo>
                    <a:pt x="802652" y="55029"/>
                  </a:lnTo>
                  <a:lnTo>
                    <a:pt x="802652" y="273951"/>
                  </a:lnTo>
                  <a:lnTo>
                    <a:pt x="801903" y="290817"/>
                  </a:lnTo>
                  <a:lnTo>
                    <a:pt x="790613" y="338251"/>
                  </a:lnTo>
                  <a:lnTo>
                    <a:pt x="767905" y="377609"/>
                  </a:lnTo>
                  <a:lnTo>
                    <a:pt x="732205" y="410438"/>
                  </a:lnTo>
                  <a:lnTo>
                    <a:pt x="689457" y="431126"/>
                  </a:lnTo>
                  <a:lnTo>
                    <a:pt x="642086" y="438492"/>
                  </a:lnTo>
                  <a:lnTo>
                    <a:pt x="625729" y="437502"/>
                  </a:lnTo>
                  <a:lnTo>
                    <a:pt x="580097" y="425704"/>
                  </a:lnTo>
                  <a:lnTo>
                    <a:pt x="539407" y="401066"/>
                  </a:lnTo>
                  <a:lnTo>
                    <a:pt x="511060" y="370687"/>
                  </a:lnTo>
                  <a:lnTo>
                    <a:pt x="488302" y="322961"/>
                  </a:lnTo>
                  <a:lnTo>
                    <a:pt x="481533" y="273951"/>
                  </a:lnTo>
                  <a:lnTo>
                    <a:pt x="482282" y="257060"/>
                  </a:lnTo>
                  <a:lnTo>
                    <a:pt x="493572" y="209181"/>
                  </a:lnTo>
                  <a:lnTo>
                    <a:pt x="516280" y="169164"/>
                  </a:lnTo>
                  <a:lnTo>
                    <a:pt x="551980" y="135737"/>
                  </a:lnTo>
                  <a:lnTo>
                    <a:pt x="594728" y="114935"/>
                  </a:lnTo>
                  <a:lnTo>
                    <a:pt x="642086" y="107543"/>
                  </a:lnTo>
                  <a:lnTo>
                    <a:pt x="658456" y="108559"/>
                  </a:lnTo>
                  <a:lnTo>
                    <a:pt x="704088" y="120345"/>
                  </a:lnTo>
                  <a:lnTo>
                    <a:pt x="744778" y="145249"/>
                  </a:lnTo>
                  <a:lnTo>
                    <a:pt x="773125" y="176225"/>
                  </a:lnTo>
                  <a:lnTo>
                    <a:pt x="795883" y="224675"/>
                  </a:lnTo>
                  <a:lnTo>
                    <a:pt x="802652" y="273951"/>
                  </a:lnTo>
                  <a:lnTo>
                    <a:pt x="802652" y="55029"/>
                  </a:lnTo>
                  <a:lnTo>
                    <a:pt x="752462" y="24485"/>
                  </a:lnTo>
                  <a:lnTo>
                    <a:pt x="682396" y="2870"/>
                  </a:lnTo>
                  <a:lnTo>
                    <a:pt x="644626" y="0"/>
                  </a:lnTo>
                  <a:lnTo>
                    <a:pt x="644232" y="0"/>
                  </a:lnTo>
                  <a:lnTo>
                    <a:pt x="643877" y="38"/>
                  </a:lnTo>
                  <a:lnTo>
                    <a:pt x="643191" y="38"/>
                  </a:lnTo>
                  <a:lnTo>
                    <a:pt x="642924" y="0"/>
                  </a:lnTo>
                  <a:lnTo>
                    <a:pt x="642454" y="0"/>
                  </a:lnTo>
                  <a:lnTo>
                    <a:pt x="642277" y="25"/>
                  </a:lnTo>
                  <a:lnTo>
                    <a:pt x="641908" y="25"/>
                  </a:lnTo>
                  <a:lnTo>
                    <a:pt x="641718" y="0"/>
                  </a:lnTo>
                  <a:lnTo>
                    <a:pt x="641261" y="0"/>
                  </a:lnTo>
                  <a:lnTo>
                    <a:pt x="641057" y="38"/>
                  </a:lnTo>
                  <a:lnTo>
                    <a:pt x="640194" y="25"/>
                  </a:lnTo>
                  <a:lnTo>
                    <a:pt x="639940" y="0"/>
                  </a:lnTo>
                  <a:lnTo>
                    <a:pt x="639559" y="0"/>
                  </a:lnTo>
                  <a:lnTo>
                    <a:pt x="565734" y="11176"/>
                  </a:lnTo>
                  <a:lnTo>
                    <a:pt x="500126" y="42367"/>
                  </a:lnTo>
                  <a:lnTo>
                    <a:pt x="462000" y="70624"/>
                  </a:lnTo>
                  <a:lnTo>
                    <a:pt x="433285" y="100774"/>
                  </a:lnTo>
                  <a:lnTo>
                    <a:pt x="404825" y="144030"/>
                  </a:lnTo>
                  <a:lnTo>
                    <a:pt x="384873" y="192786"/>
                  </a:lnTo>
                  <a:lnTo>
                    <a:pt x="374751" y="244881"/>
                  </a:lnTo>
                  <a:lnTo>
                    <a:pt x="373367" y="272173"/>
                  </a:lnTo>
                  <a:lnTo>
                    <a:pt x="376161" y="302056"/>
                  </a:lnTo>
                  <a:lnTo>
                    <a:pt x="13157" y="512102"/>
                  </a:lnTo>
                  <a:lnTo>
                    <a:pt x="5194" y="519137"/>
                  </a:lnTo>
                  <a:lnTo>
                    <a:pt x="711" y="528370"/>
                  </a:lnTo>
                  <a:lnTo>
                    <a:pt x="0" y="538607"/>
                  </a:lnTo>
                  <a:lnTo>
                    <a:pt x="3378" y="548678"/>
                  </a:lnTo>
                  <a:lnTo>
                    <a:pt x="7797" y="554380"/>
                  </a:lnTo>
                  <a:lnTo>
                    <a:pt x="13373" y="558584"/>
                  </a:lnTo>
                  <a:lnTo>
                    <a:pt x="19761" y="561174"/>
                  </a:lnTo>
                  <a:lnTo>
                    <a:pt x="26581" y="562051"/>
                  </a:lnTo>
                  <a:lnTo>
                    <a:pt x="31127" y="562051"/>
                  </a:lnTo>
                  <a:lnTo>
                    <a:pt x="35737" y="560882"/>
                  </a:lnTo>
                  <a:lnTo>
                    <a:pt x="151892" y="493699"/>
                  </a:lnTo>
                  <a:lnTo>
                    <a:pt x="153949" y="493102"/>
                  </a:lnTo>
                  <a:lnTo>
                    <a:pt x="155968" y="492290"/>
                  </a:lnTo>
                  <a:lnTo>
                    <a:pt x="387705" y="357301"/>
                  </a:lnTo>
                  <a:lnTo>
                    <a:pt x="391058" y="369468"/>
                  </a:lnTo>
                  <a:lnTo>
                    <a:pt x="411518" y="412711"/>
                  </a:lnTo>
                  <a:lnTo>
                    <a:pt x="411632" y="412889"/>
                  </a:lnTo>
                  <a:lnTo>
                    <a:pt x="405091" y="416699"/>
                  </a:lnTo>
                  <a:lnTo>
                    <a:pt x="207289" y="531304"/>
                  </a:lnTo>
                  <a:lnTo>
                    <a:pt x="199326" y="538353"/>
                  </a:lnTo>
                  <a:lnTo>
                    <a:pt x="194843" y="547573"/>
                  </a:lnTo>
                  <a:lnTo>
                    <a:pt x="194144" y="557809"/>
                  </a:lnTo>
                  <a:lnTo>
                    <a:pt x="197548" y="567880"/>
                  </a:lnTo>
                  <a:lnTo>
                    <a:pt x="201968" y="573582"/>
                  </a:lnTo>
                  <a:lnTo>
                    <a:pt x="207530" y="577773"/>
                  </a:lnTo>
                  <a:lnTo>
                    <a:pt x="213906" y="580364"/>
                  </a:lnTo>
                  <a:lnTo>
                    <a:pt x="220713" y="581240"/>
                  </a:lnTo>
                  <a:lnTo>
                    <a:pt x="225285" y="581240"/>
                  </a:lnTo>
                  <a:lnTo>
                    <a:pt x="229908" y="580072"/>
                  </a:lnTo>
                  <a:lnTo>
                    <a:pt x="239306" y="574624"/>
                  </a:lnTo>
                  <a:lnTo>
                    <a:pt x="242328" y="573455"/>
                  </a:lnTo>
                  <a:lnTo>
                    <a:pt x="443623" y="456196"/>
                  </a:lnTo>
                  <a:lnTo>
                    <a:pt x="471766" y="484263"/>
                  </a:lnTo>
                  <a:lnTo>
                    <a:pt x="509981" y="510946"/>
                  </a:lnTo>
                  <a:lnTo>
                    <a:pt x="510654" y="511327"/>
                  </a:lnTo>
                  <a:lnTo>
                    <a:pt x="511251" y="511771"/>
                  </a:lnTo>
                  <a:lnTo>
                    <a:pt x="512127" y="512241"/>
                  </a:lnTo>
                  <a:lnTo>
                    <a:pt x="512533" y="512432"/>
                  </a:lnTo>
                  <a:lnTo>
                    <a:pt x="518287" y="515442"/>
                  </a:lnTo>
                  <a:lnTo>
                    <a:pt x="524141" y="518337"/>
                  </a:lnTo>
                  <a:lnTo>
                    <a:pt x="561136" y="532866"/>
                  </a:lnTo>
                  <a:lnTo>
                    <a:pt x="600011" y="541756"/>
                  </a:lnTo>
                  <a:lnTo>
                    <a:pt x="639559" y="544868"/>
                  </a:lnTo>
                  <a:lnTo>
                    <a:pt x="639826" y="544868"/>
                  </a:lnTo>
                  <a:lnTo>
                    <a:pt x="640080" y="544817"/>
                  </a:lnTo>
                  <a:lnTo>
                    <a:pt x="640600" y="544830"/>
                  </a:lnTo>
                  <a:lnTo>
                    <a:pt x="641096" y="544868"/>
                  </a:lnTo>
                  <a:lnTo>
                    <a:pt x="641756" y="544830"/>
                  </a:lnTo>
                  <a:lnTo>
                    <a:pt x="642429" y="544830"/>
                  </a:lnTo>
                  <a:lnTo>
                    <a:pt x="643089" y="544868"/>
                  </a:lnTo>
                  <a:lnTo>
                    <a:pt x="643648" y="544830"/>
                  </a:lnTo>
                  <a:lnTo>
                    <a:pt x="643826" y="544817"/>
                  </a:lnTo>
                  <a:lnTo>
                    <a:pt x="644093" y="544817"/>
                  </a:lnTo>
                  <a:lnTo>
                    <a:pt x="644359" y="544868"/>
                  </a:lnTo>
                  <a:lnTo>
                    <a:pt x="646315" y="544817"/>
                  </a:lnTo>
                  <a:lnTo>
                    <a:pt x="657987" y="544525"/>
                  </a:lnTo>
                  <a:lnTo>
                    <a:pt x="696963" y="539369"/>
                  </a:lnTo>
                  <a:lnTo>
                    <a:pt x="735685" y="528650"/>
                  </a:lnTo>
                  <a:lnTo>
                    <a:pt x="771842" y="512330"/>
                  </a:lnTo>
                  <a:lnTo>
                    <a:pt x="772058" y="512241"/>
                  </a:lnTo>
                  <a:lnTo>
                    <a:pt x="772922" y="511771"/>
                  </a:lnTo>
                  <a:lnTo>
                    <a:pt x="773531" y="511327"/>
                  </a:lnTo>
                  <a:lnTo>
                    <a:pt x="774204" y="510946"/>
                  </a:lnTo>
                  <a:lnTo>
                    <a:pt x="805421" y="489153"/>
                  </a:lnTo>
                  <a:lnTo>
                    <a:pt x="806119" y="493776"/>
                  </a:lnTo>
                  <a:lnTo>
                    <a:pt x="808088" y="500900"/>
                  </a:lnTo>
                  <a:lnTo>
                    <a:pt x="837996" y="529945"/>
                  </a:lnTo>
                  <a:lnTo>
                    <a:pt x="853147" y="532917"/>
                  </a:lnTo>
                  <a:lnTo>
                    <a:pt x="862317" y="532917"/>
                  </a:lnTo>
                  <a:lnTo>
                    <a:pt x="900671" y="514350"/>
                  </a:lnTo>
                  <a:lnTo>
                    <a:pt x="910805" y="482523"/>
                  </a:lnTo>
                  <a:lnTo>
                    <a:pt x="910653" y="482371"/>
                  </a:lnTo>
                  <a:lnTo>
                    <a:pt x="910805" y="479247"/>
                  </a:lnTo>
                  <a:lnTo>
                    <a:pt x="910805" y="272173"/>
                  </a:lnTo>
                  <a:lnTo>
                    <a:pt x="910805" y="64706"/>
                  </a:lnTo>
                  <a:lnTo>
                    <a:pt x="910805" y="61976"/>
                  </a:lnTo>
                  <a:close/>
                </a:path>
              </a:pathLst>
            </a:custGeom>
            <a:solidFill>
              <a:srgbClr val="2B30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9" name="object 69" descr=""/>
          <p:cNvSpPr txBox="1"/>
          <p:nvPr/>
        </p:nvSpPr>
        <p:spPr>
          <a:xfrm>
            <a:off x="6055314" y="8043882"/>
            <a:ext cx="1569085" cy="565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4604">
              <a:lnSpc>
                <a:spcPts val="2125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Myriad Pro"/>
                <a:cs typeface="Myriad Pro"/>
              </a:rPr>
              <a:t>(661)</a:t>
            </a:r>
            <a:r>
              <a:rPr dirty="0" sz="1800" spc="-10" b="1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dirty="0" sz="1800" b="1">
                <a:solidFill>
                  <a:srgbClr val="FFFFFF"/>
                </a:solidFill>
                <a:latin typeface="Myriad Pro"/>
                <a:cs typeface="Myriad Pro"/>
              </a:rPr>
              <a:t>464-</a:t>
            </a:r>
            <a:r>
              <a:rPr dirty="0" sz="1800" spc="-20" b="1">
                <a:solidFill>
                  <a:srgbClr val="FFFFFF"/>
                </a:solidFill>
                <a:latin typeface="Myriad Pro"/>
                <a:cs typeface="Myriad Pro"/>
              </a:rPr>
              <a:t>1135</a:t>
            </a:r>
            <a:endParaRPr sz="1800">
              <a:latin typeface="Myriad Pro"/>
              <a:cs typeface="Myriad Pro"/>
            </a:endParaRPr>
          </a:p>
          <a:p>
            <a:pPr algn="r" marR="5080">
              <a:lnSpc>
                <a:spcPts val="2125"/>
              </a:lnSpc>
            </a:pPr>
            <a:r>
              <a:rPr dirty="0" sz="1800" spc="-10">
                <a:solidFill>
                  <a:srgbClr val="FFFFFF"/>
                </a:solidFill>
                <a:latin typeface="Myriad Pro"/>
                <a:cs typeface="Myriad Pro"/>
                <a:hlinkClick r:id="rId19"/>
              </a:rPr>
              <a:t>www.arrc.com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5980403" y="722667"/>
            <a:ext cx="1379855" cy="3441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2050" spc="-10" b="1">
                <a:solidFill>
                  <a:srgbClr val="2B30D5"/>
                </a:solidFill>
                <a:latin typeface="Graphie"/>
                <a:cs typeface="Graphie"/>
              </a:rPr>
              <a:t>Technology</a:t>
            </a:r>
            <a:endParaRPr sz="2050">
              <a:latin typeface="Graphie"/>
              <a:cs typeface="Graphi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ARRC Technology</dc:title>
  <dcterms:created xsi:type="dcterms:W3CDTF">2023-05-04T17:52:27Z</dcterms:created>
  <dcterms:modified xsi:type="dcterms:W3CDTF">2023-05-04T17:52:27Z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2023-05-04T00:00:00Z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2023-05-04T00:00:00Z</vt:filetime>
  </property>
  <property fmtid="{D5CDD505-2E9C-101B-9397-08002B2CF9AE}" pid="5" name="Producer">
    <vt:lpwstr>Adobe PDF library 17.00</vt:lpwstr>
  </property>
</Properties>
</file>